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1100" r:id="rId2"/>
    <p:sldId id="1104" r:id="rId3"/>
    <p:sldId id="452" r:id="rId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5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11CF-8E70-1C44-82FF-F8B06CBF18B0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00137-73E9-384E-A68C-4A85E1CA3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2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2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1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6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8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5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4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475B-97C6-FC4A-9776-E95DC96B6536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F6AB-7BBA-F446-BD52-3FB1A7AFD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BB9A92-CE64-F604-6C02-495B4033805C}"/>
              </a:ext>
            </a:extLst>
          </p:cNvPr>
          <p:cNvSpPr txBox="1"/>
          <p:nvPr/>
        </p:nvSpPr>
        <p:spPr>
          <a:xfrm>
            <a:off x="2286000" y="310896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82968C05-F91E-0D0A-F528-B943B80FB1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84CE59-E22F-6C56-7EDC-4AB045948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ABADBD-CFD1-872D-2A61-E40538876005}"/>
              </a:ext>
            </a:extLst>
          </p:cNvPr>
          <p:cNvSpPr txBox="1">
            <a:spLocks/>
          </p:cNvSpPr>
          <p:nvPr/>
        </p:nvSpPr>
        <p:spPr>
          <a:xfrm>
            <a:off x="628650" y="377125"/>
            <a:ext cx="851535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DDM new capstone: update </a:t>
            </a:r>
            <a:r>
              <a:rPr lang="en-US" sz="2000" dirty="0"/>
              <a:t>(1/5/2023)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344A05-CC38-B578-3105-B67FD217F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15851"/>
            <a:ext cx="7772400" cy="31991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0773E5-B0DD-FA76-A393-8C120C9091CE}"/>
              </a:ext>
            </a:extLst>
          </p:cNvPr>
          <p:cNvSpPr txBox="1"/>
          <p:nvPr/>
        </p:nvSpPr>
        <p:spPr>
          <a:xfrm>
            <a:off x="572022" y="4911215"/>
            <a:ext cx="8304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6 pilot teams: Kick-off Apr-23; Demo Day Nov-23; Grad Dec-23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Weekly DDM new capstone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Done 2 faculty briefings; 3 student briefings scheduled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DDM chair walking the talk + in planning mode (Ray Jones)</a:t>
            </a:r>
          </a:p>
        </p:txBody>
      </p:sp>
    </p:spTree>
    <p:extLst>
      <p:ext uri="{BB962C8B-B14F-4D97-AF65-F5344CB8AC3E}">
        <p14:creationId xmlns:p14="http://schemas.microsoft.com/office/powerpoint/2010/main" val="115669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185E-6B87-69DA-3CDF-747BFEF5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2288"/>
            <a:ext cx="7886700" cy="849899"/>
          </a:xfrm>
        </p:spPr>
        <p:txBody>
          <a:bodyPr>
            <a:noAutofit/>
          </a:bodyPr>
          <a:lstStyle/>
          <a:p>
            <a:r>
              <a:rPr lang="en-US" sz="4000" dirty="0"/>
              <a:t>New capstone &lt;-&gt; NIC </a:t>
            </a:r>
            <a:r>
              <a:rPr lang="en-US" sz="2000" dirty="0"/>
              <a:t>(Naval Innovation Center)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C1898-A47A-40CD-FC0C-461860924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27759"/>
            <a:ext cx="8202199" cy="4849204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>
                <a:solidFill>
                  <a:srgbClr val="000000"/>
                </a:solidFill>
                <a:ea typeface="Gulim" panose="020B0600000101010101" pitchFamily="34" charset="-127"/>
              </a:rPr>
              <a:t>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ea typeface="Gulim" panose="020B0600000101010101" pitchFamily="34" charset="-127"/>
              </a:rPr>
              <a:t>ajor opportunity for NPS to provide more value to stakeholders</a:t>
            </a:r>
            <a:endParaRPr lang="en-US" sz="2400" dirty="0">
              <a:solidFill>
                <a:srgbClr val="242424"/>
              </a:solidFill>
              <a:ea typeface="Gulim" panose="020B0600000101010101" pitchFamily="34" charset="-127"/>
            </a:endParaRPr>
          </a:p>
          <a:p>
            <a:pPr algn="l" fontAlgn="base"/>
            <a:endParaRPr lang="en-US" sz="2400" i="0" u="none" strike="noStrike" dirty="0">
              <a:solidFill>
                <a:srgbClr val="242424"/>
              </a:solidFill>
              <a:effectLst/>
              <a:ea typeface="Gulim" panose="020B0600000101010101" pitchFamily="34" charset="-127"/>
            </a:endParaRPr>
          </a:p>
          <a:p>
            <a:pPr fontAlgn="base"/>
            <a:r>
              <a:rPr lang="en-US" sz="2400" i="0" u="none" strike="noStrike" dirty="0">
                <a:solidFill>
                  <a:srgbClr val="000000"/>
                </a:solidFill>
                <a:effectLst/>
                <a:ea typeface="Gulim" panose="020B0600000101010101" pitchFamily="34" charset="-127"/>
              </a:rPr>
              <a:t>Because innovation is a hits business, feeding the NIC with enough </a:t>
            </a:r>
            <a:r>
              <a:rPr lang="en-US" sz="2400" b="1" i="0" u="sng" strike="noStrike" dirty="0">
                <a:solidFill>
                  <a:srgbClr val="000000"/>
                </a:solidFill>
                <a:effectLst/>
                <a:ea typeface="Gulim" panose="020B0600000101010101" pitchFamily="34" charset="-127"/>
              </a:rPr>
              <a:t>project volume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ea typeface="Gulim" panose="020B0600000101010101" pitchFamily="34" charset="-127"/>
              </a:rPr>
              <a:t> is essential to have sig. wins </a:t>
            </a:r>
          </a:p>
          <a:p>
            <a:pPr lvl="1" fontAlgn="base"/>
            <a:r>
              <a:rPr lang="en-US" dirty="0">
                <a:solidFill>
                  <a:srgbClr val="000000"/>
                </a:solidFill>
                <a:ea typeface="Gulim" panose="020B0600000101010101" pitchFamily="34" charset="-127"/>
              </a:rPr>
              <a:t>Y-Combinator incubated 650 start-ups in 2022</a:t>
            </a:r>
            <a:endParaRPr lang="en-US" i="0" u="none" strike="noStrike" dirty="0">
              <a:solidFill>
                <a:srgbClr val="000000"/>
              </a:solidFill>
              <a:effectLst/>
              <a:ea typeface="Gulim" panose="020B0600000101010101" pitchFamily="34" charset="-127"/>
            </a:endParaRPr>
          </a:p>
          <a:p>
            <a:pPr fontAlgn="base"/>
            <a:endParaRPr lang="en-US" sz="2400" dirty="0">
              <a:solidFill>
                <a:srgbClr val="000000"/>
              </a:solidFill>
              <a:ea typeface="Gulim" panose="020B0600000101010101" pitchFamily="34" charset="-127"/>
            </a:endParaRPr>
          </a:p>
          <a:p>
            <a:r>
              <a:rPr lang="en-US" sz="2400" dirty="0">
                <a:effectLst/>
              </a:rPr>
              <a:t>NPS 1,200 graduates/year, </a:t>
            </a:r>
            <a:r>
              <a:rPr lang="en-US" sz="2400" i="1" dirty="0"/>
              <a:t>guess </a:t>
            </a:r>
            <a:r>
              <a:rPr lang="en-US" sz="2400" dirty="0">
                <a:effectLst/>
              </a:rPr>
              <a:t>1,000 are doing </a:t>
            </a:r>
            <a:r>
              <a:rPr lang="en-US" sz="2400" dirty="0"/>
              <a:t>theses</a:t>
            </a:r>
          </a:p>
          <a:p>
            <a:pPr lvl="1"/>
            <a:r>
              <a:rPr lang="en-US" dirty="0"/>
              <a:t>Opportunity for </a:t>
            </a:r>
            <a:r>
              <a:rPr lang="en-US" b="1" u="sng" dirty="0"/>
              <a:t>200-300 NPS student projects/year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6B3C11-8BA8-976C-2936-CF4E5364241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817" y="4994968"/>
            <a:ext cx="6826684" cy="186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8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897F-21FF-2C47-9054-C0F005B1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24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New capstone: NPS student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7239A-3521-B749-A7F3-E7332AE80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428999"/>
            <a:ext cx="8686801" cy="3310003"/>
          </a:xfrm>
        </p:spPr>
        <p:txBody>
          <a:bodyPr>
            <a:noAutofit/>
          </a:bodyPr>
          <a:lstStyle/>
          <a:p>
            <a:r>
              <a:rPr lang="en-US" sz="2200" dirty="0"/>
              <a:t>2</a:t>
            </a:r>
            <a:r>
              <a:rPr lang="en-US" sz="2200" baseline="30000" dirty="0"/>
              <a:t>nd</a:t>
            </a:r>
            <a:r>
              <a:rPr lang="en-US" sz="2200" dirty="0"/>
              <a:t> category -&gt; Null Problems</a:t>
            </a:r>
          </a:p>
          <a:p>
            <a:pPr lvl="1"/>
            <a:r>
              <a:rPr lang="en-US" sz="2200" dirty="0"/>
              <a:t>Considered minor &amp; therefore not worth fixing </a:t>
            </a:r>
          </a:p>
          <a:p>
            <a:pPr lvl="1"/>
            <a:r>
              <a:rPr lang="en-US" sz="2200" dirty="0"/>
              <a:t>But many possess hidden significance to operators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/>
              <a:t>In both cases, </a:t>
            </a:r>
            <a:r>
              <a:rPr lang="en-US" sz="2200" b="1" u="sng" dirty="0"/>
              <a:t>USER EXPERIENCE</a:t>
            </a:r>
            <a:r>
              <a:rPr lang="en-US" sz="2200" dirty="0"/>
              <a:t> is essential for problem-solving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For more innovative organizations -&gt; educate </a:t>
            </a:r>
            <a:r>
              <a:rPr lang="en-US" sz="2200" b="1" u="sng" dirty="0"/>
              <a:t>USERS</a:t>
            </a:r>
            <a:r>
              <a:rPr lang="en-US" sz="2200" dirty="0"/>
              <a:t> to innovate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1860B0-47F3-7DE4-B429-ABF6DC7B5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1" y="1104737"/>
            <a:ext cx="9039809" cy="20116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D7235D-5C13-6B4E-F4B7-F4FCFF5C960B}"/>
              </a:ext>
            </a:extLst>
          </p:cNvPr>
          <p:cNvSpPr txBox="1"/>
          <p:nvPr/>
        </p:nvSpPr>
        <p:spPr>
          <a:xfrm>
            <a:off x="7127309" y="2793176"/>
            <a:ext cx="1724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 Boss &amp;</a:t>
            </a:r>
          </a:p>
          <a:p>
            <a:r>
              <a:rPr lang="en-US" dirty="0" err="1"/>
              <a:t>Javaungh</a:t>
            </a:r>
            <a:r>
              <a:rPr lang="en-US" dirty="0"/>
              <a:t> </a:t>
            </a:r>
            <a:r>
              <a:rPr lang="en-US" dirty="0" err="1"/>
              <a:t>Baltrip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4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2259</TotalTime>
  <Words>163</Words>
  <Application>Microsoft Office PowerPoint</Application>
  <PresentationFormat>Letter Paper (8.5x11 in)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New capstone &lt;-&gt; NIC (Naval Innovation Center)</vt:lpstr>
      <vt:lpstr>New capstone: NPS student 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Means class slides</dc:title>
  <dc:creator>Dew, Nicholas (Nick) (CIV)</dc:creator>
  <cp:lastModifiedBy>Gera, Ralucca (CIV)</cp:lastModifiedBy>
  <cp:revision>232</cp:revision>
  <cp:lastPrinted>2022-12-04T16:21:25Z</cp:lastPrinted>
  <dcterms:created xsi:type="dcterms:W3CDTF">2021-10-10T23:53:43Z</dcterms:created>
  <dcterms:modified xsi:type="dcterms:W3CDTF">2023-01-05T18:45:27Z</dcterms:modified>
</cp:coreProperties>
</file>