
<file path=[Content_Types].xml><?xml version="1.0" encoding="utf-8"?>
<Types xmlns="http://schemas.openxmlformats.org/package/2006/content-types"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9" r:id="rId4"/>
    <p:sldId id="264" r:id="rId5"/>
    <p:sldId id="262" r:id="rId6"/>
    <p:sldId id="258" r:id="rId7"/>
    <p:sldId id="263" r:id="rId8"/>
    <p:sldId id="265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ED16-320F-4B01-8A2B-6F3B6F798466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D5BB-7B4B-4C34-B3BD-C3ABAC335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5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ED16-320F-4B01-8A2B-6F3B6F798466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D5BB-7B4B-4C34-B3BD-C3ABAC335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1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ED16-320F-4B01-8A2B-6F3B6F798466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D5BB-7B4B-4C34-B3BD-C3ABAC335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09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ED16-320F-4B01-8A2B-6F3B6F798466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D5BB-7B4B-4C34-B3BD-C3ABAC335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46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ED16-320F-4B01-8A2B-6F3B6F798466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D5BB-7B4B-4C34-B3BD-C3ABAC335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8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ED16-320F-4B01-8A2B-6F3B6F798466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D5BB-7B4B-4C34-B3BD-C3ABAC335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42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ED16-320F-4B01-8A2B-6F3B6F798466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D5BB-7B4B-4C34-B3BD-C3ABAC335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50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ED16-320F-4B01-8A2B-6F3B6F798466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D5BB-7B4B-4C34-B3BD-C3ABAC335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9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ED16-320F-4B01-8A2B-6F3B6F798466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D5BB-7B4B-4C34-B3BD-C3ABAC335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55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ED16-320F-4B01-8A2B-6F3B6F798466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D5BB-7B4B-4C34-B3BD-C3ABAC335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9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3ED16-320F-4B01-8A2B-6F3B6F798466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0D5BB-7B4B-4C34-B3BD-C3ABAC335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74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3ED16-320F-4B01-8A2B-6F3B6F798466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0D5BB-7B4B-4C34-B3BD-C3ABAC335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1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584DE9-437B-4ABC-B7D7-14C10D3AD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26"/>
            <a:ext cx="11573838" cy="64379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38ADD5-DB15-450D-8DFC-5B93B3EFBF02}"/>
              </a:ext>
            </a:extLst>
          </p:cNvPr>
          <p:cNvSpPr txBox="1"/>
          <p:nvPr/>
        </p:nvSpPr>
        <p:spPr>
          <a:xfrm>
            <a:off x="1228315" y="5139224"/>
            <a:ext cx="9485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Welcome to the Graduate Writing Center!!</a:t>
            </a:r>
          </a:p>
        </p:txBody>
      </p:sp>
      <p:pic>
        <p:nvPicPr>
          <p:cNvPr id="4" name="01 - The Godfather Waltz (From _The Godfather_)">
            <a:hlinkClick r:id="" action="ppaction://media"/>
            <a:extLst>
              <a:ext uri="{FF2B5EF4-FFF2-40B4-BE49-F238E27FC236}">
                <a16:creationId xmlns:a16="http://schemas.microsoft.com/office/drawing/2014/main" id="{9B425B7C-AC35-4EEC-8804-4048A0593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838" y="60964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2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42"/>
    </mc:Choice>
    <mc:Fallback>
      <p:transition spd="slow" advTm="18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7" y="332942"/>
            <a:ext cx="11289015" cy="63540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168" y="5835535"/>
            <a:ext cx="1116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Britannic Bold" panose="020B0903060703020204" pitchFamily="34" charset="0"/>
              </a:rPr>
              <a:t>I … I … okay, I don’t know what passive voice is … so </a:t>
            </a:r>
          </a:p>
        </p:txBody>
      </p:sp>
    </p:spTree>
    <p:extLst>
      <p:ext uri="{BB962C8B-B14F-4D97-AF65-F5344CB8AC3E}">
        <p14:creationId xmlns:p14="http://schemas.microsoft.com/office/powerpoint/2010/main" val="600127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36"/>
    </mc:Choice>
    <mc:Fallback>
      <p:transition spd="slow" advTm="1463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8" y="403946"/>
            <a:ext cx="11141358" cy="60467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5328458"/>
            <a:ext cx="10027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So …  does my topic sentence read well?</a:t>
            </a:r>
          </a:p>
        </p:txBody>
      </p:sp>
    </p:spTree>
    <p:extLst>
      <p:ext uri="{BB962C8B-B14F-4D97-AF65-F5344CB8AC3E}">
        <p14:creationId xmlns:p14="http://schemas.microsoft.com/office/powerpoint/2010/main" val="135231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27"/>
    </mc:Choice>
    <mc:Fallback>
      <p:transition spd="slow" advTm="1552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9BF3EA-DB7B-47D1-BD8D-B40C8EDA1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36" y="154821"/>
            <a:ext cx="11772327" cy="6548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F0A4D4-FBE0-41F2-BAA4-5B3507D87C53}"/>
              </a:ext>
            </a:extLst>
          </p:cNvPr>
          <p:cNvSpPr txBox="1"/>
          <p:nvPr/>
        </p:nvSpPr>
        <p:spPr>
          <a:xfrm>
            <a:off x="594804" y="5939161"/>
            <a:ext cx="11002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Com’ere</a:t>
            </a:r>
            <a:r>
              <a:rPr lang="en-US" sz="3600" b="1" dirty="0">
                <a:solidFill>
                  <a:schemeClr val="bg1"/>
                </a:solidFill>
              </a:rPr>
              <a:t> … so don’t start a paragraph with a quote, eh?!</a:t>
            </a:r>
          </a:p>
        </p:txBody>
      </p:sp>
    </p:spTree>
    <p:extLst>
      <p:ext uri="{BB962C8B-B14F-4D97-AF65-F5344CB8AC3E}">
        <p14:creationId xmlns:p14="http://schemas.microsoft.com/office/powerpoint/2010/main" val="71367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71"/>
    </mc:Choice>
    <mc:Fallback>
      <p:transition spd="slow" advTm="1227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54" y="694111"/>
            <a:ext cx="9488925" cy="54656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249978" y="5394961"/>
            <a:ext cx="8129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Wha</a:t>
            </a:r>
            <a:r>
              <a:rPr lang="en-US" sz="3600" b="1" dirty="0">
                <a:solidFill>
                  <a:schemeClr val="bg1"/>
                </a:solidFill>
              </a:rPr>
              <a:t>-- … You can paraphrase like a MAN!!</a:t>
            </a:r>
          </a:p>
        </p:txBody>
      </p:sp>
    </p:spTree>
    <p:extLst>
      <p:ext uri="{BB962C8B-B14F-4D97-AF65-F5344CB8AC3E}">
        <p14:creationId xmlns:p14="http://schemas.microsoft.com/office/powerpoint/2010/main" val="167768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60"/>
    </mc:Choice>
    <mc:Fallback>
      <p:transition spd="slow" advTm="1396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0" y="307917"/>
            <a:ext cx="10872761" cy="61178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145" y="5286895"/>
            <a:ext cx="10737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I’m Mo Green …. You don’t tell ME about </a:t>
            </a:r>
            <a:r>
              <a:rPr lang="en-US" sz="3600" b="1" dirty="0" err="1">
                <a:solidFill>
                  <a:schemeClr val="bg1"/>
                </a:solidFill>
              </a:rPr>
              <a:t>SEMIcolons</a:t>
            </a:r>
            <a:r>
              <a:rPr lang="en-US" sz="36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9502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71"/>
    </mc:Choice>
    <mc:Fallback>
      <p:transition spd="slow" advTm="1467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3" y="845127"/>
            <a:ext cx="9601404" cy="52231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1476" y="5286895"/>
            <a:ext cx="893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He really seems to know his citing systems …</a:t>
            </a:r>
          </a:p>
        </p:txBody>
      </p:sp>
    </p:spTree>
    <p:extLst>
      <p:ext uri="{BB962C8B-B14F-4D97-AF65-F5344CB8AC3E}">
        <p14:creationId xmlns:p14="http://schemas.microsoft.com/office/powerpoint/2010/main" val="1220978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30"/>
    </mc:Choice>
    <mc:Fallback>
      <p:transition spd="slow" advTm="1673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DD446-7BAB-4C57-B323-90D17D4D4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16" y="154859"/>
            <a:ext cx="11624167" cy="6548281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868A0A57-F78D-4246-97C6-C37A23207D08}"/>
              </a:ext>
            </a:extLst>
          </p:cNvPr>
          <p:cNvSpPr/>
          <p:nvPr/>
        </p:nvSpPr>
        <p:spPr>
          <a:xfrm flipH="1">
            <a:off x="975360" y="304800"/>
            <a:ext cx="4828032" cy="3852672"/>
          </a:xfrm>
          <a:prstGeom prst="cloudCallout">
            <a:avLst/>
          </a:prstGeom>
          <a:solidFill>
            <a:srgbClr val="FFEF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0BC57-B68C-44C0-A647-1619FB9DF83F}"/>
              </a:ext>
            </a:extLst>
          </p:cNvPr>
          <p:cNvSpPr txBox="1"/>
          <p:nvPr/>
        </p:nvSpPr>
        <p:spPr>
          <a:xfrm>
            <a:off x="1426464" y="967246"/>
            <a:ext cx="3950208" cy="2677656"/>
          </a:xfrm>
          <a:prstGeom prst="rect">
            <a:avLst/>
          </a:prstGeom>
          <a:solidFill>
            <a:srgbClr val="FFEF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I haven’t been to college in ten years …. I can’t even change my line spacing ….. Oh,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</a:rPr>
              <a:t>wha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? … He just said “brainstorming” …. What is he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</a:rPr>
              <a:t>givin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’ me, a weather report?</a:t>
            </a:r>
          </a:p>
        </p:txBody>
      </p:sp>
    </p:spTree>
    <p:extLst>
      <p:ext uri="{BB962C8B-B14F-4D97-AF65-F5344CB8AC3E}">
        <p14:creationId xmlns:p14="http://schemas.microsoft.com/office/powerpoint/2010/main" val="266850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92"/>
    </mc:Choice>
    <mc:Fallback>
      <p:transition spd="slow" advTm="1829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'll ">
            <a:extLst>
              <a:ext uri="{FF2B5EF4-FFF2-40B4-BE49-F238E27FC236}">
                <a16:creationId xmlns:a16="http://schemas.microsoft.com/office/drawing/2014/main" id="{FBE6668C-E728-4D59-8891-0D44CDFEB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65817"/>
            <a:ext cx="13452730" cy="67263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D61D5D-137E-461B-ABB6-43208831F7C0}"/>
              </a:ext>
            </a:extLst>
          </p:cNvPr>
          <p:cNvSpPr txBox="1"/>
          <p:nvPr/>
        </p:nvSpPr>
        <p:spPr>
          <a:xfrm>
            <a:off x="109728" y="5730240"/>
            <a:ext cx="1243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We’ll make you an offer to write better you can’t refuse …</a:t>
            </a:r>
          </a:p>
        </p:txBody>
      </p:sp>
    </p:spTree>
    <p:extLst>
      <p:ext uri="{BB962C8B-B14F-4D97-AF65-F5344CB8AC3E}">
        <p14:creationId xmlns:p14="http://schemas.microsoft.com/office/powerpoint/2010/main" val="311300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89"/>
    </mc:Choice>
    <mc:Fallback>
      <p:transition spd="slow" advTm="12689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126</Words>
  <Application>Microsoft Office PowerPoint</Application>
  <PresentationFormat>Widescreen</PresentationFormat>
  <Paragraphs>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Britannic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Cheryldee Huddleston</dc:creator>
  <cp:lastModifiedBy>Cheryldee Huddleston</cp:lastModifiedBy>
  <cp:revision>14</cp:revision>
  <dcterms:created xsi:type="dcterms:W3CDTF">2019-06-20T02:29:14Z</dcterms:created>
  <dcterms:modified xsi:type="dcterms:W3CDTF">2019-06-20T20:27:02Z</dcterms:modified>
</cp:coreProperties>
</file>