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4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91821"/>
            <a:ext cx="9144000" cy="66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662429" y="2857880"/>
            <a:ext cx="5819013" cy="33143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ct val="100000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0" dirty="0"/>
              <a:t>F</a:t>
            </a:r>
            <a:r>
              <a:rPr dirty="0"/>
              <a:t>air</a:t>
            </a:r>
            <a:r>
              <a:rPr spc="-10" dirty="0"/>
              <a:t> </a:t>
            </a:r>
            <a:r>
              <a:rPr dirty="0">
                <a:latin typeface="Calibri"/>
                <a:cs typeface="Calibri"/>
              </a:rPr>
              <a:t>–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/>
              <a:t>Credible</a:t>
            </a:r>
            <a:r>
              <a:rPr spc="-40" dirty="0"/>
              <a:t> </a:t>
            </a:r>
            <a:r>
              <a:rPr dirty="0"/>
              <a:t>- </a:t>
            </a:r>
            <a:r>
              <a:rPr spc="-120" dirty="0"/>
              <a:t>T</a:t>
            </a:r>
            <a:r>
              <a:rPr spc="-5" dirty="0"/>
              <a:t>rans</a:t>
            </a:r>
            <a:r>
              <a:rPr spc="-15" dirty="0"/>
              <a:t>p</a:t>
            </a:r>
            <a:r>
              <a:rPr dirty="0"/>
              <a:t>are</a:t>
            </a:r>
            <a:r>
              <a:rPr spc="-55" dirty="0"/>
              <a:t>n</a:t>
            </a:r>
            <a:r>
              <a:rPr spc="-15" dirty="0"/>
              <a:t>t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ct val="100000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0" dirty="0"/>
              <a:t>F</a:t>
            </a:r>
            <a:r>
              <a:rPr dirty="0"/>
              <a:t>air</a:t>
            </a:r>
            <a:r>
              <a:rPr spc="-10" dirty="0"/>
              <a:t> </a:t>
            </a:r>
            <a:r>
              <a:rPr dirty="0">
                <a:latin typeface="Calibri"/>
                <a:cs typeface="Calibri"/>
              </a:rPr>
              <a:t>–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/>
              <a:t>Credible</a:t>
            </a:r>
            <a:r>
              <a:rPr spc="-40" dirty="0"/>
              <a:t> </a:t>
            </a:r>
            <a:r>
              <a:rPr dirty="0"/>
              <a:t>- </a:t>
            </a:r>
            <a:r>
              <a:rPr spc="-120" dirty="0"/>
              <a:t>T</a:t>
            </a:r>
            <a:r>
              <a:rPr spc="-5" dirty="0"/>
              <a:t>rans</a:t>
            </a:r>
            <a:r>
              <a:rPr spc="-15" dirty="0"/>
              <a:t>p</a:t>
            </a:r>
            <a:r>
              <a:rPr dirty="0"/>
              <a:t>are</a:t>
            </a:r>
            <a:r>
              <a:rPr spc="-55" dirty="0"/>
              <a:t>n</a:t>
            </a:r>
            <a:r>
              <a:rPr spc="-15" dirty="0"/>
              <a:t>t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91821"/>
            <a:ext cx="9144000" cy="66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ct val="100000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0" dirty="0"/>
              <a:t>F</a:t>
            </a:r>
            <a:r>
              <a:rPr dirty="0"/>
              <a:t>air</a:t>
            </a:r>
            <a:r>
              <a:rPr spc="-10" dirty="0"/>
              <a:t> </a:t>
            </a:r>
            <a:r>
              <a:rPr dirty="0">
                <a:latin typeface="Calibri"/>
                <a:cs typeface="Calibri"/>
              </a:rPr>
              <a:t>–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/>
              <a:t>Credible</a:t>
            </a:r>
            <a:r>
              <a:rPr spc="-40" dirty="0"/>
              <a:t> </a:t>
            </a:r>
            <a:r>
              <a:rPr dirty="0"/>
              <a:t>- </a:t>
            </a:r>
            <a:r>
              <a:rPr spc="-120" dirty="0"/>
              <a:t>T</a:t>
            </a:r>
            <a:r>
              <a:rPr spc="-5" dirty="0"/>
              <a:t>rans</a:t>
            </a:r>
            <a:r>
              <a:rPr spc="-15" dirty="0"/>
              <a:t>p</a:t>
            </a:r>
            <a:r>
              <a:rPr dirty="0"/>
              <a:t>are</a:t>
            </a:r>
            <a:r>
              <a:rPr spc="-55" dirty="0"/>
              <a:t>n</a:t>
            </a:r>
            <a:r>
              <a:rPr spc="-15" dirty="0"/>
              <a:t>t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91821"/>
            <a:ext cx="9144000" cy="66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ct val="100000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0" dirty="0"/>
              <a:t>F</a:t>
            </a:r>
            <a:r>
              <a:rPr dirty="0"/>
              <a:t>air</a:t>
            </a:r>
            <a:r>
              <a:rPr spc="-10" dirty="0"/>
              <a:t> </a:t>
            </a:r>
            <a:r>
              <a:rPr dirty="0">
                <a:latin typeface="Calibri"/>
                <a:cs typeface="Calibri"/>
              </a:rPr>
              <a:t>–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/>
              <a:t>Credible</a:t>
            </a:r>
            <a:r>
              <a:rPr spc="-40" dirty="0"/>
              <a:t> </a:t>
            </a:r>
            <a:r>
              <a:rPr dirty="0"/>
              <a:t>- </a:t>
            </a:r>
            <a:r>
              <a:rPr spc="-120" dirty="0"/>
              <a:t>T</a:t>
            </a:r>
            <a:r>
              <a:rPr spc="-5" dirty="0"/>
              <a:t>rans</a:t>
            </a:r>
            <a:r>
              <a:rPr spc="-15" dirty="0"/>
              <a:t>p</a:t>
            </a:r>
            <a:r>
              <a:rPr dirty="0"/>
              <a:t>are</a:t>
            </a:r>
            <a:r>
              <a:rPr spc="-55" dirty="0"/>
              <a:t>n</a:t>
            </a:r>
            <a:r>
              <a:rPr spc="-15" dirty="0"/>
              <a:t>t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ct val="100000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0" dirty="0"/>
              <a:t>F</a:t>
            </a:r>
            <a:r>
              <a:rPr dirty="0"/>
              <a:t>air</a:t>
            </a:r>
            <a:r>
              <a:rPr spc="-10" dirty="0"/>
              <a:t> </a:t>
            </a:r>
            <a:r>
              <a:rPr dirty="0">
                <a:latin typeface="Calibri"/>
                <a:cs typeface="Calibri"/>
              </a:rPr>
              <a:t>–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/>
              <a:t>Credible</a:t>
            </a:r>
            <a:r>
              <a:rPr spc="-40" dirty="0"/>
              <a:t> </a:t>
            </a:r>
            <a:r>
              <a:rPr dirty="0"/>
              <a:t>- </a:t>
            </a:r>
            <a:r>
              <a:rPr spc="-120" dirty="0"/>
              <a:t>T</a:t>
            </a:r>
            <a:r>
              <a:rPr spc="-5" dirty="0"/>
              <a:t>rans</a:t>
            </a:r>
            <a:r>
              <a:rPr spc="-15" dirty="0"/>
              <a:t>p</a:t>
            </a:r>
            <a:r>
              <a:rPr dirty="0"/>
              <a:t>are</a:t>
            </a:r>
            <a:r>
              <a:rPr spc="-55" dirty="0"/>
              <a:t>n</a:t>
            </a:r>
            <a:r>
              <a:rPr spc="-15" dirty="0"/>
              <a:t>t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91821"/>
            <a:ext cx="9144000" cy="666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454" y="406044"/>
            <a:ext cx="8483091" cy="30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231182"/>
            <a:ext cx="8072119" cy="450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004809" y="6182131"/>
            <a:ext cx="997584" cy="417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ct val="100000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72995" y="6343370"/>
            <a:ext cx="5374005" cy="483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0" dirty="0"/>
              <a:t>F</a:t>
            </a:r>
            <a:r>
              <a:rPr dirty="0"/>
              <a:t>air</a:t>
            </a:r>
            <a:r>
              <a:rPr spc="-10" dirty="0"/>
              <a:t> </a:t>
            </a:r>
            <a:r>
              <a:rPr dirty="0">
                <a:latin typeface="Calibri"/>
                <a:cs typeface="Calibri"/>
              </a:rPr>
              <a:t>–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/>
              <a:t>Credible</a:t>
            </a:r>
            <a:r>
              <a:rPr spc="-40" dirty="0"/>
              <a:t> </a:t>
            </a:r>
            <a:r>
              <a:rPr dirty="0"/>
              <a:t>- </a:t>
            </a:r>
            <a:r>
              <a:rPr spc="-120" dirty="0"/>
              <a:t>T</a:t>
            </a:r>
            <a:r>
              <a:rPr spc="-5" dirty="0"/>
              <a:t>rans</a:t>
            </a:r>
            <a:r>
              <a:rPr spc="-15" dirty="0"/>
              <a:t>p</a:t>
            </a:r>
            <a:r>
              <a:rPr dirty="0"/>
              <a:t>are</a:t>
            </a:r>
            <a:r>
              <a:rPr spc="-55" dirty="0"/>
              <a:t>n</a:t>
            </a:r>
            <a:r>
              <a:rPr spc="-15" dirty="0"/>
              <a:t>t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dodhrinfo.cpms.osd.mil/Directorates/HROPS/Labor-and-Employee-Relations/Pages/Home1.asp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dhrinfo.cpms.osd.mil/Directorates/HROPS/Labor-and-Employee-%20Relations/Performance-Management/Pages/PM-Guides-TipSheets-Checklists.aspx" TargetMode="External"/><Relationship Id="rId5" Type="http://schemas.openxmlformats.org/officeDocument/2006/relationships/hyperlink" Target="https://www.cpms.osd.mil/Subpage/NewBeginnings/ResourcesReferences/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1953768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0"/>
            <a:ext cx="1828800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57755" y="0"/>
            <a:ext cx="539495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15211" y="0"/>
            <a:ext cx="370840" cy="6858000"/>
          </a:xfrm>
          <a:custGeom>
            <a:avLst/>
            <a:gdLst/>
            <a:ahLst/>
            <a:cxnLst/>
            <a:rect l="l" t="t" r="r" b="b"/>
            <a:pathLst>
              <a:path w="370839" h="6858000">
                <a:moveTo>
                  <a:pt x="0" y="0"/>
                </a:moveTo>
                <a:lnTo>
                  <a:pt x="370788" y="6857998"/>
                </a:lnTo>
              </a:path>
            </a:pathLst>
          </a:custGeom>
          <a:ln w="57150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0"/>
            <a:ext cx="550164" cy="6857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6454" y="0"/>
            <a:ext cx="380365" cy="6858000"/>
          </a:xfrm>
          <a:custGeom>
            <a:avLst/>
            <a:gdLst/>
            <a:ahLst/>
            <a:cxnLst/>
            <a:rect l="l" t="t" r="r" b="b"/>
            <a:pathLst>
              <a:path w="380365" h="6858000">
                <a:moveTo>
                  <a:pt x="0" y="0"/>
                </a:moveTo>
                <a:lnTo>
                  <a:pt x="380295" y="6857998"/>
                </a:lnTo>
              </a:path>
            </a:pathLst>
          </a:custGeom>
          <a:ln w="571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5650" y="944499"/>
            <a:ext cx="4381500" cy="2141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57498" y="3495928"/>
            <a:ext cx="384746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Le</a:t>
            </a:r>
            <a:r>
              <a:rPr sz="2800" b="1" spc="-10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son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7: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60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ecognizin</a:t>
            </a:r>
            <a:r>
              <a:rPr sz="2800" b="1" spc="-15" dirty="0">
                <a:latin typeface="Calibri"/>
                <a:cs typeface="Calibri"/>
              </a:rPr>
              <a:t>g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60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45" dirty="0">
                <a:latin typeface="Calibri"/>
                <a:cs typeface="Calibri"/>
              </a:rPr>
              <a:t>w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ding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65" dirty="0">
                <a:latin typeface="Calibri"/>
                <a:cs typeface="Calibri"/>
              </a:rPr>
              <a:t>P</a:t>
            </a:r>
            <a:r>
              <a:rPr sz="2800" b="1" spc="-5" dirty="0">
                <a:latin typeface="Calibri"/>
                <a:cs typeface="Calibri"/>
              </a:rPr>
              <a:t>er</a:t>
            </a:r>
            <a:r>
              <a:rPr sz="2800" b="1" spc="-45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ormance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04809" y="6182131"/>
            <a:ext cx="997585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ct val="100000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1955">
              <a:lnSpc>
                <a:spcPct val="100000"/>
              </a:lnSpc>
            </a:pPr>
            <a:r>
              <a:rPr dirty="0"/>
              <a:t>E</a:t>
            </a:r>
            <a:r>
              <a:rPr spc="-60" dirty="0"/>
              <a:t>x</a:t>
            </a:r>
            <a:r>
              <a:rPr spc="-5" dirty="0"/>
              <a:t>e</a:t>
            </a:r>
            <a:r>
              <a:rPr spc="-35" dirty="0"/>
              <a:t>r</a:t>
            </a:r>
            <a:r>
              <a:rPr spc="-5" dirty="0"/>
              <a:t>cise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Empl</a:t>
            </a:r>
            <a:r>
              <a:rPr spc="-15" dirty="0"/>
              <a:t>o</a:t>
            </a:r>
            <a:r>
              <a:rPr spc="-25" dirty="0"/>
              <a:t>y</a:t>
            </a:r>
            <a:r>
              <a:rPr spc="-5" dirty="0"/>
              <a:t>e</a:t>
            </a:r>
            <a:r>
              <a:rPr dirty="0"/>
              <a:t>e</a:t>
            </a:r>
            <a:r>
              <a:rPr spc="-10" dirty="0"/>
              <a:t> </a:t>
            </a:r>
            <a:r>
              <a:rPr spc="-35" dirty="0"/>
              <a:t>R</a:t>
            </a:r>
            <a:r>
              <a:rPr spc="-5" dirty="0"/>
              <a:t>ecogni</a:t>
            </a:r>
            <a:r>
              <a:rPr spc="-10" dirty="0"/>
              <a:t>t</a:t>
            </a:r>
            <a:r>
              <a:rPr spc="-20" dirty="0"/>
              <a:t>i</a:t>
            </a:r>
            <a:r>
              <a:rPr dirty="0"/>
              <a:t>on</a:t>
            </a:r>
            <a:r>
              <a:rPr spc="-2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40" dirty="0"/>
              <a:t>R</a:t>
            </a:r>
            <a:r>
              <a:rPr spc="-10" dirty="0"/>
              <a:t>e</a:t>
            </a:r>
            <a:r>
              <a:rPr spc="-30" dirty="0"/>
              <a:t>w</a:t>
            </a:r>
            <a:r>
              <a:rPr dirty="0"/>
              <a:t>a</a:t>
            </a:r>
            <a:r>
              <a:rPr spc="-30" dirty="0"/>
              <a:t>r</a:t>
            </a:r>
            <a:r>
              <a:rPr dirty="0"/>
              <a:t>ds</a:t>
            </a:r>
            <a:r>
              <a:rPr spc="-20" dirty="0"/>
              <a:t> </a:t>
            </a:r>
            <a:r>
              <a:rPr spc="-204" dirty="0"/>
              <a:t>T</a:t>
            </a:r>
            <a:r>
              <a:rPr dirty="0"/>
              <a:t>oolkit</a:t>
            </a:r>
          </a:p>
        </p:txBody>
      </p:sp>
      <p:sp>
        <p:nvSpPr>
          <p:cNvPr id="6" name="object 6"/>
          <p:cNvSpPr/>
          <p:nvPr/>
        </p:nvSpPr>
        <p:spPr>
          <a:xfrm>
            <a:off x="4265676" y="975360"/>
            <a:ext cx="4671060" cy="3791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46575" y="1515766"/>
            <a:ext cx="4479290" cy="290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320" dirty="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Ide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3000" spc="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7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000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ori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tho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ds</a:t>
            </a:r>
            <a:endParaRPr sz="3000">
              <a:latin typeface="Calibri"/>
              <a:cs typeface="Calibri"/>
            </a:endParaRPr>
          </a:p>
          <a:p>
            <a:pPr marL="756285" indent="-286385">
              <a:lnSpc>
                <a:spcPts val="2735"/>
              </a:lnSpc>
              <a:spcBef>
                <a:spcPts val="1645"/>
              </a:spcBef>
              <a:buClr>
                <a:srgbClr val="FFFFFF"/>
              </a:buClr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 with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ts val="2735"/>
              </a:lnSpc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  <a:p>
            <a:pPr marL="80010" algn="ctr">
              <a:lnSpc>
                <a:spcPct val="100000"/>
              </a:lnSpc>
              <a:spcBef>
                <a:spcPts val="1639"/>
              </a:spcBef>
            </a:pP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3000">
              <a:latin typeface="Calibri"/>
              <a:cs typeface="Calibri"/>
            </a:endParaRPr>
          </a:p>
          <a:p>
            <a:pPr marL="756285" marR="5080" indent="-286385">
              <a:lnSpc>
                <a:spcPts val="2590"/>
              </a:lnSpc>
              <a:spcBef>
                <a:spcPts val="1975"/>
              </a:spcBef>
              <a:buClr>
                <a:srgbClr val="FFFFFF"/>
              </a:buClr>
              <a:buFont typeface="Arial"/>
              <a:buChar char="–"/>
              <a:tabLst>
                <a:tab pos="756920" algn="l"/>
                <a:tab pos="2204720" algn="l"/>
              </a:tabLst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	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 p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ul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ori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0" y="2871342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79" h="640079">
                <a:moveTo>
                  <a:pt x="320039" y="0"/>
                </a:moveTo>
                <a:lnTo>
                  <a:pt x="268120" y="4191"/>
                </a:lnTo>
                <a:lnTo>
                  <a:pt x="218870" y="16325"/>
                </a:lnTo>
                <a:lnTo>
                  <a:pt x="172949" y="35740"/>
                </a:lnTo>
                <a:lnTo>
                  <a:pt x="131015" y="61776"/>
                </a:lnTo>
                <a:lnTo>
                  <a:pt x="93726" y="93773"/>
                </a:lnTo>
                <a:lnTo>
                  <a:pt x="61740" y="131070"/>
                </a:lnTo>
                <a:lnTo>
                  <a:pt x="35716" y="173005"/>
                </a:lnTo>
                <a:lnTo>
                  <a:pt x="16312" y="218919"/>
                </a:lnTo>
                <a:lnTo>
                  <a:pt x="4187" y="268151"/>
                </a:lnTo>
                <a:lnTo>
                  <a:pt x="0" y="320040"/>
                </a:lnTo>
                <a:lnTo>
                  <a:pt x="1060" y="346292"/>
                </a:lnTo>
                <a:lnTo>
                  <a:pt x="9299" y="396959"/>
                </a:lnTo>
                <a:lnTo>
                  <a:pt x="25145" y="444627"/>
                </a:lnTo>
                <a:lnTo>
                  <a:pt x="47941" y="488637"/>
                </a:lnTo>
                <a:lnTo>
                  <a:pt x="77029" y="528331"/>
                </a:lnTo>
                <a:lnTo>
                  <a:pt x="111748" y="563050"/>
                </a:lnTo>
                <a:lnTo>
                  <a:pt x="151442" y="592138"/>
                </a:lnTo>
                <a:lnTo>
                  <a:pt x="195452" y="614934"/>
                </a:lnTo>
                <a:lnTo>
                  <a:pt x="243120" y="630780"/>
                </a:lnTo>
                <a:lnTo>
                  <a:pt x="293787" y="639019"/>
                </a:lnTo>
                <a:lnTo>
                  <a:pt x="320039" y="640080"/>
                </a:lnTo>
                <a:lnTo>
                  <a:pt x="346292" y="639019"/>
                </a:lnTo>
                <a:lnTo>
                  <a:pt x="396959" y="630780"/>
                </a:lnTo>
                <a:lnTo>
                  <a:pt x="444626" y="614934"/>
                </a:lnTo>
                <a:lnTo>
                  <a:pt x="488637" y="592138"/>
                </a:lnTo>
                <a:lnTo>
                  <a:pt x="528331" y="563050"/>
                </a:lnTo>
                <a:lnTo>
                  <a:pt x="563050" y="528331"/>
                </a:lnTo>
                <a:lnTo>
                  <a:pt x="592138" y="488637"/>
                </a:lnTo>
                <a:lnTo>
                  <a:pt x="614934" y="444627"/>
                </a:lnTo>
                <a:lnTo>
                  <a:pt x="630780" y="396959"/>
                </a:lnTo>
                <a:lnTo>
                  <a:pt x="639019" y="346292"/>
                </a:lnTo>
                <a:lnTo>
                  <a:pt x="640079" y="320040"/>
                </a:lnTo>
                <a:lnTo>
                  <a:pt x="639019" y="293804"/>
                </a:lnTo>
                <a:lnTo>
                  <a:pt x="630780" y="243161"/>
                </a:lnTo>
                <a:lnTo>
                  <a:pt x="614933" y="195506"/>
                </a:lnTo>
                <a:lnTo>
                  <a:pt x="592138" y="151499"/>
                </a:lnTo>
                <a:lnTo>
                  <a:pt x="563050" y="111800"/>
                </a:lnTo>
                <a:lnTo>
                  <a:pt x="528331" y="77071"/>
                </a:lnTo>
                <a:lnTo>
                  <a:pt x="488637" y="47972"/>
                </a:lnTo>
                <a:lnTo>
                  <a:pt x="444626" y="25163"/>
                </a:lnTo>
                <a:lnTo>
                  <a:pt x="396959" y="9306"/>
                </a:lnTo>
                <a:lnTo>
                  <a:pt x="346292" y="1061"/>
                </a:lnTo>
                <a:lnTo>
                  <a:pt x="32003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0" y="2871342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79" h="640079">
                <a:moveTo>
                  <a:pt x="0" y="320040"/>
                </a:moveTo>
                <a:lnTo>
                  <a:pt x="4187" y="268151"/>
                </a:lnTo>
                <a:lnTo>
                  <a:pt x="16312" y="218919"/>
                </a:lnTo>
                <a:lnTo>
                  <a:pt x="35716" y="173005"/>
                </a:lnTo>
                <a:lnTo>
                  <a:pt x="61740" y="131070"/>
                </a:lnTo>
                <a:lnTo>
                  <a:pt x="93726" y="93773"/>
                </a:lnTo>
                <a:lnTo>
                  <a:pt x="131015" y="61776"/>
                </a:lnTo>
                <a:lnTo>
                  <a:pt x="172949" y="35740"/>
                </a:lnTo>
                <a:lnTo>
                  <a:pt x="218870" y="16325"/>
                </a:lnTo>
                <a:lnTo>
                  <a:pt x="268120" y="4191"/>
                </a:lnTo>
                <a:lnTo>
                  <a:pt x="320039" y="0"/>
                </a:lnTo>
                <a:lnTo>
                  <a:pt x="346292" y="1061"/>
                </a:lnTo>
                <a:lnTo>
                  <a:pt x="396959" y="9306"/>
                </a:lnTo>
                <a:lnTo>
                  <a:pt x="444626" y="25163"/>
                </a:lnTo>
                <a:lnTo>
                  <a:pt x="488637" y="47972"/>
                </a:lnTo>
                <a:lnTo>
                  <a:pt x="528331" y="77071"/>
                </a:lnTo>
                <a:lnTo>
                  <a:pt x="563050" y="111800"/>
                </a:lnTo>
                <a:lnTo>
                  <a:pt x="592138" y="151499"/>
                </a:lnTo>
                <a:lnTo>
                  <a:pt x="614933" y="195506"/>
                </a:lnTo>
                <a:lnTo>
                  <a:pt x="630780" y="243161"/>
                </a:lnTo>
                <a:lnTo>
                  <a:pt x="639019" y="293804"/>
                </a:lnTo>
                <a:lnTo>
                  <a:pt x="640079" y="320040"/>
                </a:lnTo>
                <a:lnTo>
                  <a:pt x="639019" y="346292"/>
                </a:lnTo>
                <a:lnTo>
                  <a:pt x="630780" y="396959"/>
                </a:lnTo>
                <a:lnTo>
                  <a:pt x="614934" y="444627"/>
                </a:lnTo>
                <a:lnTo>
                  <a:pt x="592138" y="488637"/>
                </a:lnTo>
                <a:lnTo>
                  <a:pt x="563050" y="528331"/>
                </a:lnTo>
                <a:lnTo>
                  <a:pt x="528331" y="563050"/>
                </a:lnTo>
                <a:lnTo>
                  <a:pt x="488637" y="592138"/>
                </a:lnTo>
                <a:lnTo>
                  <a:pt x="444626" y="614934"/>
                </a:lnTo>
                <a:lnTo>
                  <a:pt x="396959" y="630780"/>
                </a:lnTo>
                <a:lnTo>
                  <a:pt x="346292" y="639019"/>
                </a:lnTo>
                <a:lnTo>
                  <a:pt x="320039" y="640080"/>
                </a:lnTo>
                <a:lnTo>
                  <a:pt x="293787" y="639019"/>
                </a:lnTo>
                <a:lnTo>
                  <a:pt x="243120" y="630780"/>
                </a:lnTo>
                <a:lnTo>
                  <a:pt x="195452" y="614934"/>
                </a:lnTo>
                <a:lnTo>
                  <a:pt x="151442" y="592138"/>
                </a:lnTo>
                <a:lnTo>
                  <a:pt x="111748" y="563050"/>
                </a:lnTo>
                <a:lnTo>
                  <a:pt x="77029" y="528331"/>
                </a:lnTo>
                <a:lnTo>
                  <a:pt x="47941" y="488637"/>
                </a:lnTo>
                <a:lnTo>
                  <a:pt x="25145" y="444627"/>
                </a:lnTo>
                <a:lnTo>
                  <a:pt x="9299" y="396959"/>
                </a:lnTo>
                <a:lnTo>
                  <a:pt x="1060" y="346292"/>
                </a:lnTo>
                <a:lnTo>
                  <a:pt x="0" y="320040"/>
                </a:lnTo>
                <a:close/>
              </a:path>
            </a:pathLst>
          </a:custGeom>
          <a:ln w="25400">
            <a:solidFill>
              <a:srgbClr val="5517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19600" y="507136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79" h="640079">
                <a:moveTo>
                  <a:pt x="320039" y="0"/>
                </a:moveTo>
                <a:lnTo>
                  <a:pt x="268120" y="4187"/>
                </a:lnTo>
                <a:lnTo>
                  <a:pt x="218870" y="16312"/>
                </a:lnTo>
                <a:lnTo>
                  <a:pt x="172949" y="35716"/>
                </a:lnTo>
                <a:lnTo>
                  <a:pt x="131015" y="61740"/>
                </a:lnTo>
                <a:lnTo>
                  <a:pt x="93725" y="93725"/>
                </a:lnTo>
                <a:lnTo>
                  <a:pt x="61740" y="131015"/>
                </a:lnTo>
                <a:lnTo>
                  <a:pt x="35716" y="172949"/>
                </a:lnTo>
                <a:lnTo>
                  <a:pt x="16312" y="218870"/>
                </a:lnTo>
                <a:lnTo>
                  <a:pt x="4187" y="268120"/>
                </a:lnTo>
                <a:lnTo>
                  <a:pt x="0" y="320040"/>
                </a:lnTo>
                <a:lnTo>
                  <a:pt x="1060" y="346274"/>
                </a:lnTo>
                <a:lnTo>
                  <a:pt x="9299" y="396915"/>
                </a:lnTo>
                <a:lnTo>
                  <a:pt x="25146" y="444567"/>
                </a:lnTo>
                <a:lnTo>
                  <a:pt x="47941" y="488569"/>
                </a:lnTo>
                <a:lnTo>
                  <a:pt x="77029" y="528263"/>
                </a:lnTo>
                <a:lnTo>
                  <a:pt x="111748" y="562986"/>
                </a:lnTo>
                <a:lnTo>
                  <a:pt x="151442" y="592080"/>
                </a:lnTo>
                <a:lnTo>
                  <a:pt x="195452" y="614883"/>
                </a:lnTo>
                <a:lnTo>
                  <a:pt x="243120" y="630737"/>
                </a:lnTo>
                <a:lnTo>
                  <a:pt x="293787" y="638980"/>
                </a:lnTo>
                <a:lnTo>
                  <a:pt x="320039" y="640041"/>
                </a:lnTo>
                <a:lnTo>
                  <a:pt x="346292" y="638980"/>
                </a:lnTo>
                <a:lnTo>
                  <a:pt x="396959" y="630737"/>
                </a:lnTo>
                <a:lnTo>
                  <a:pt x="444626" y="614883"/>
                </a:lnTo>
                <a:lnTo>
                  <a:pt x="488637" y="592080"/>
                </a:lnTo>
                <a:lnTo>
                  <a:pt x="528331" y="562986"/>
                </a:lnTo>
                <a:lnTo>
                  <a:pt x="563050" y="528263"/>
                </a:lnTo>
                <a:lnTo>
                  <a:pt x="592138" y="488569"/>
                </a:lnTo>
                <a:lnTo>
                  <a:pt x="614934" y="444567"/>
                </a:lnTo>
                <a:lnTo>
                  <a:pt x="630780" y="396915"/>
                </a:lnTo>
                <a:lnTo>
                  <a:pt x="639019" y="346274"/>
                </a:lnTo>
                <a:lnTo>
                  <a:pt x="640079" y="320040"/>
                </a:lnTo>
                <a:lnTo>
                  <a:pt x="639019" y="293787"/>
                </a:lnTo>
                <a:lnTo>
                  <a:pt x="630780" y="243120"/>
                </a:lnTo>
                <a:lnTo>
                  <a:pt x="614933" y="195453"/>
                </a:lnTo>
                <a:lnTo>
                  <a:pt x="592138" y="151442"/>
                </a:lnTo>
                <a:lnTo>
                  <a:pt x="563050" y="111748"/>
                </a:lnTo>
                <a:lnTo>
                  <a:pt x="528331" y="77029"/>
                </a:lnTo>
                <a:lnTo>
                  <a:pt x="488637" y="47941"/>
                </a:lnTo>
                <a:lnTo>
                  <a:pt x="444626" y="25146"/>
                </a:lnTo>
                <a:lnTo>
                  <a:pt x="396959" y="9299"/>
                </a:lnTo>
                <a:lnTo>
                  <a:pt x="346292" y="1060"/>
                </a:lnTo>
                <a:lnTo>
                  <a:pt x="32003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19600" y="507136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79" h="640079">
                <a:moveTo>
                  <a:pt x="0" y="320040"/>
                </a:moveTo>
                <a:lnTo>
                  <a:pt x="4187" y="268120"/>
                </a:lnTo>
                <a:lnTo>
                  <a:pt x="16312" y="218870"/>
                </a:lnTo>
                <a:lnTo>
                  <a:pt x="35716" y="172949"/>
                </a:lnTo>
                <a:lnTo>
                  <a:pt x="61740" y="131015"/>
                </a:lnTo>
                <a:lnTo>
                  <a:pt x="93725" y="93725"/>
                </a:lnTo>
                <a:lnTo>
                  <a:pt x="131015" y="61740"/>
                </a:lnTo>
                <a:lnTo>
                  <a:pt x="172949" y="35716"/>
                </a:lnTo>
                <a:lnTo>
                  <a:pt x="218870" y="16312"/>
                </a:lnTo>
                <a:lnTo>
                  <a:pt x="268120" y="4187"/>
                </a:lnTo>
                <a:lnTo>
                  <a:pt x="320039" y="0"/>
                </a:lnTo>
                <a:lnTo>
                  <a:pt x="346292" y="1060"/>
                </a:lnTo>
                <a:lnTo>
                  <a:pt x="396959" y="9299"/>
                </a:lnTo>
                <a:lnTo>
                  <a:pt x="444626" y="25146"/>
                </a:lnTo>
                <a:lnTo>
                  <a:pt x="488637" y="47941"/>
                </a:lnTo>
                <a:lnTo>
                  <a:pt x="528331" y="77029"/>
                </a:lnTo>
                <a:lnTo>
                  <a:pt x="563050" y="111748"/>
                </a:lnTo>
                <a:lnTo>
                  <a:pt x="592138" y="151442"/>
                </a:lnTo>
                <a:lnTo>
                  <a:pt x="614933" y="195453"/>
                </a:lnTo>
                <a:lnTo>
                  <a:pt x="630780" y="243120"/>
                </a:lnTo>
                <a:lnTo>
                  <a:pt x="639019" y="293787"/>
                </a:lnTo>
                <a:lnTo>
                  <a:pt x="640079" y="320040"/>
                </a:lnTo>
                <a:lnTo>
                  <a:pt x="639019" y="346274"/>
                </a:lnTo>
                <a:lnTo>
                  <a:pt x="630780" y="396915"/>
                </a:lnTo>
                <a:lnTo>
                  <a:pt x="614934" y="444567"/>
                </a:lnTo>
                <a:lnTo>
                  <a:pt x="592138" y="488569"/>
                </a:lnTo>
                <a:lnTo>
                  <a:pt x="563050" y="528263"/>
                </a:lnTo>
                <a:lnTo>
                  <a:pt x="528331" y="562986"/>
                </a:lnTo>
                <a:lnTo>
                  <a:pt x="488637" y="592080"/>
                </a:lnTo>
                <a:lnTo>
                  <a:pt x="444626" y="614883"/>
                </a:lnTo>
                <a:lnTo>
                  <a:pt x="396959" y="630737"/>
                </a:lnTo>
                <a:lnTo>
                  <a:pt x="346292" y="638980"/>
                </a:lnTo>
                <a:lnTo>
                  <a:pt x="320039" y="640041"/>
                </a:lnTo>
                <a:lnTo>
                  <a:pt x="293787" y="638980"/>
                </a:lnTo>
                <a:lnTo>
                  <a:pt x="243120" y="630737"/>
                </a:lnTo>
                <a:lnTo>
                  <a:pt x="195452" y="614883"/>
                </a:lnTo>
                <a:lnTo>
                  <a:pt x="151442" y="592080"/>
                </a:lnTo>
                <a:lnTo>
                  <a:pt x="111748" y="562986"/>
                </a:lnTo>
                <a:lnTo>
                  <a:pt x="77029" y="528263"/>
                </a:lnTo>
                <a:lnTo>
                  <a:pt x="47941" y="488569"/>
                </a:lnTo>
                <a:lnTo>
                  <a:pt x="25146" y="444567"/>
                </a:lnTo>
                <a:lnTo>
                  <a:pt x="9299" y="396915"/>
                </a:lnTo>
                <a:lnTo>
                  <a:pt x="1060" y="346274"/>
                </a:lnTo>
                <a:lnTo>
                  <a:pt x="0" y="320040"/>
                </a:lnTo>
                <a:close/>
              </a:path>
            </a:pathLst>
          </a:custGeom>
          <a:ln w="25400">
            <a:solidFill>
              <a:srgbClr val="5517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05507" y="2836036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20040" y="0"/>
                </a:moveTo>
                <a:lnTo>
                  <a:pt x="268120" y="4187"/>
                </a:lnTo>
                <a:lnTo>
                  <a:pt x="218870" y="16312"/>
                </a:lnTo>
                <a:lnTo>
                  <a:pt x="172949" y="35716"/>
                </a:lnTo>
                <a:lnTo>
                  <a:pt x="131015" y="61740"/>
                </a:lnTo>
                <a:lnTo>
                  <a:pt x="93725" y="93725"/>
                </a:lnTo>
                <a:lnTo>
                  <a:pt x="61740" y="131015"/>
                </a:lnTo>
                <a:lnTo>
                  <a:pt x="35716" y="172949"/>
                </a:lnTo>
                <a:lnTo>
                  <a:pt x="16312" y="218870"/>
                </a:lnTo>
                <a:lnTo>
                  <a:pt x="4187" y="268120"/>
                </a:lnTo>
                <a:lnTo>
                  <a:pt x="0" y="320039"/>
                </a:lnTo>
                <a:lnTo>
                  <a:pt x="1060" y="346275"/>
                </a:lnTo>
                <a:lnTo>
                  <a:pt x="9299" y="396918"/>
                </a:lnTo>
                <a:lnTo>
                  <a:pt x="25145" y="444573"/>
                </a:lnTo>
                <a:lnTo>
                  <a:pt x="47941" y="488580"/>
                </a:lnTo>
                <a:lnTo>
                  <a:pt x="77029" y="528279"/>
                </a:lnTo>
                <a:lnTo>
                  <a:pt x="111748" y="563008"/>
                </a:lnTo>
                <a:lnTo>
                  <a:pt x="151442" y="592107"/>
                </a:lnTo>
                <a:lnTo>
                  <a:pt x="195453" y="614916"/>
                </a:lnTo>
                <a:lnTo>
                  <a:pt x="243120" y="630773"/>
                </a:lnTo>
                <a:lnTo>
                  <a:pt x="293787" y="639018"/>
                </a:lnTo>
                <a:lnTo>
                  <a:pt x="320040" y="640079"/>
                </a:lnTo>
                <a:lnTo>
                  <a:pt x="346292" y="639018"/>
                </a:lnTo>
                <a:lnTo>
                  <a:pt x="396959" y="630773"/>
                </a:lnTo>
                <a:lnTo>
                  <a:pt x="444627" y="614916"/>
                </a:lnTo>
                <a:lnTo>
                  <a:pt x="488637" y="592107"/>
                </a:lnTo>
                <a:lnTo>
                  <a:pt x="528331" y="563008"/>
                </a:lnTo>
                <a:lnTo>
                  <a:pt x="563050" y="528279"/>
                </a:lnTo>
                <a:lnTo>
                  <a:pt x="592138" y="488580"/>
                </a:lnTo>
                <a:lnTo>
                  <a:pt x="614934" y="444573"/>
                </a:lnTo>
                <a:lnTo>
                  <a:pt x="630780" y="396918"/>
                </a:lnTo>
                <a:lnTo>
                  <a:pt x="639019" y="346275"/>
                </a:lnTo>
                <a:lnTo>
                  <a:pt x="640080" y="320039"/>
                </a:lnTo>
                <a:lnTo>
                  <a:pt x="639019" y="293787"/>
                </a:lnTo>
                <a:lnTo>
                  <a:pt x="630780" y="243120"/>
                </a:lnTo>
                <a:lnTo>
                  <a:pt x="614934" y="195452"/>
                </a:lnTo>
                <a:lnTo>
                  <a:pt x="592138" y="151442"/>
                </a:lnTo>
                <a:lnTo>
                  <a:pt x="563050" y="111748"/>
                </a:lnTo>
                <a:lnTo>
                  <a:pt x="528331" y="77029"/>
                </a:lnTo>
                <a:lnTo>
                  <a:pt x="488637" y="47941"/>
                </a:lnTo>
                <a:lnTo>
                  <a:pt x="444626" y="25146"/>
                </a:lnTo>
                <a:lnTo>
                  <a:pt x="396959" y="9299"/>
                </a:lnTo>
                <a:lnTo>
                  <a:pt x="346292" y="1060"/>
                </a:lnTo>
                <a:lnTo>
                  <a:pt x="32004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05507" y="2836036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0" y="320039"/>
                </a:moveTo>
                <a:lnTo>
                  <a:pt x="4187" y="268120"/>
                </a:lnTo>
                <a:lnTo>
                  <a:pt x="16312" y="218870"/>
                </a:lnTo>
                <a:lnTo>
                  <a:pt x="35716" y="172949"/>
                </a:lnTo>
                <a:lnTo>
                  <a:pt x="61740" y="131015"/>
                </a:lnTo>
                <a:lnTo>
                  <a:pt x="93725" y="93725"/>
                </a:lnTo>
                <a:lnTo>
                  <a:pt x="131015" y="61740"/>
                </a:lnTo>
                <a:lnTo>
                  <a:pt x="172949" y="35716"/>
                </a:lnTo>
                <a:lnTo>
                  <a:pt x="218870" y="16312"/>
                </a:lnTo>
                <a:lnTo>
                  <a:pt x="268120" y="4187"/>
                </a:lnTo>
                <a:lnTo>
                  <a:pt x="320040" y="0"/>
                </a:lnTo>
                <a:lnTo>
                  <a:pt x="346292" y="1060"/>
                </a:lnTo>
                <a:lnTo>
                  <a:pt x="396959" y="9299"/>
                </a:lnTo>
                <a:lnTo>
                  <a:pt x="444626" y="25146"/>
                </a:lnTo>
                <a:lnTo>
                  <a:pt x="488637" y="47941"/>
                </a:lnTo>
                <a:lnTo>
                  <a:pt x="528331" y="77029"/>
                </a:lnTo>
                <a:lnTo>
                  <a:pt x="563050" y="111748"/>
                </a:lnTo>
                <a:lnTo>
                  <a:pt x="592138" y="151442"/>
                </a:lnTo>
                <a:lnTo>
                  <a:pt x="614934" y="195452"/>
                </a:lnTo>
                <a:lnTo>
                  <a:pt x="630780" y="243120"/>
                </a:lnTo>
                <a:lnTo>
                  <a:pt x="639019" y="293787"/>
                </a:lnTo>
                <a:lnTo>
                  <a:pt x="640080" y="320039"/>
                </a:lnTo>
                <a:lnTo>
                  <a:pt x="639019" y="346275"/>
                </a:lnTo>
                <a:lnTo>
                  <a:pt x="630780" y="396918"/>
                </a:lnTo>
                <a:lnTo>
                  <a:pt x="614934" y="444573"/>
                </a:lnTo>
                <a:lnTo>
                  <a:pt x="592138" y="488580"/>
                </a:lnTo>
                <a:lnTo>
                  <a:pt x="563050" y="528279"/>
                </a:lnTo>
                <a:lnTo>
                  <a:pt x="528331" y="563008"/>
                </a:lnTo>
                <a:lnTo>
                  <a:pt x="488637" y="592107"/>
                </a:lnTo>
                <a:lnTo>
                  <a:pt x="444627" y="614916"/>
                </a:lnTo>
                <a:lnTo>
                  <a:pt x="396959" y="630773"/>
                </a:lnTo>
                <a:lnTo>
                  <a:pt x="346292" y="639018"/>
                </a:lnTo>
                <a:lnTo>
                  <a:pt x="320040" y="640079"/>
                </a:lnTo>
                <a:lnTo>
                  <a:pt x="293787" y="639018"/>
                </a:lnTo>
                <a:lnTo>
                  <a:pt x="243120" y="630773"/>
                </a:lnTo>
                <a:lnTo>
                  <a:pt x="195453" y="614916"/>
                </a:lnTo>
                <a:lnTo>
                  <a:pt x="151442" y="592107"/>
                </a:lnTo>
                <a:lnTo>
                  <a:pt x="111748" y="563008"/>
                </a:lnTo>
                <a:lnTo>
                  <a:pt x="77029" y="528279"/>
                </a:lnTo>
                <a:lnTo>
                  <a:pt x="47941" y="488580"/>
                </a:lnTo>
                <a:lnTo>
                  <a:pt x="25145" y="444573"/>
                </a:lnTo>
                <a:lnTo>
                  <a:pt x="9299" y="396918"/>
                </a:lnTo>
                <a:lnTo>
                  <a:pt x="1060" y="346275"/>
                </a:lnTo>
                <a:lnTo>
                  <a:pt x="0" y="320039"/>
                </a:lnTo>
                <a:close/>
              </a:path>
            </a:pathLst>
          </a:custGeom>
          <a:ln w="25400">
            <a:solidFill>
              <a:srgbClr val="5517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5917" y="1676400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80">
                <a:moveTo>
                  <a:pt x="320039" y="0"/>
                </a:moveTo>
                <a:lnTo>
                  <a:pt x="268151" y="4187"/>
                </a:lnTo>
                <a:lnTo>
                  <a:pt x="218919" y="16312"/>
                </a:lnTo>
                <a:lnTo>
                  <a:pt x="173005" y="35716"/>
                </a:lnTo>
                <a:lnTo>
                  <a:pt x="131070" y="61740"/>
                </a:lnTo>
                <a:lnTo>
                  <a:pt x="93773" y="93725"/>
                </a:lnTo>
                <a:lnTo>
                  <a:pt x="61776" y="131015"/>
                </a:lnTo>
                <a:lnTo>
                  <a:pt x="35740" y="172949"/>
                </a:lnTo>
                <a:lnTo>
                  <a:pt x="16325" y="218870"/>
                </a:lnTo>
                <a:lnTo>
                  <a:pt x="4191" y="268120"/>
                </a:lnTo>
                <a:lnTo>
                  <a:pt x="0" y="320039"/>
                </a:lnTo>
                <a:lnTo>
                  <a:pt x="1061" y="346292"/>
                </a:lnTo>
                <a:lnTo>
                  <a:pt x="9306" y="396959"/>
                </a:lnTo>
                <a:lnTo>
                  <a:pt x="25163" y="444626"/>
                </a:lnTo>
                <a:lnTo>
                  <a:pt x="47972" y="488637"/>
                </a:lnTo>
                <a:lnTo>
                  <a:pt x="77071" y="528331"/>
                </a:lnTo>
                <a:lnTo>
                  <a:pt x="111800" y="563050"/>
                </a:lnTo>
                <a:lnTo>
                  <a:pt x="151499" y="592138"/>
                </a:lnTo>
                <a:lnTo>
                  <a:pt x="195506" y="614934"/>
                </a:lnTo>
                <a:lnTo>
                  <a:pt x="243161" y="630780"/>
                </a:lnTo>
                <a:lnTo>
                  <a:pt x="293804" y="639019"/>
                </a:lnTo>
                <a:lnTo>
                  <a:pt x="320039" y="640079"/>
                </a:lnTo>
                <a:lnTo>
                  <a:pt x="346292" y="639019"/>
                </a:lnTo>
                <a:lnTo>
                  <a:pt x="396959" y="630780"/>
                </a:lnTo>
                <a:lnTo>
                  <a:pt x="444627" y="614933"/>
                </a:lnTo>
                <a:lnTo>
                  <a:pt x="488637" y="592138"/>
                </a:lnTo>
                <a:lnTo>
                  <a:pt x="528331" y="563050"/>
                </a:lnTo>
                <a:lnTo>
                  <a:pt x="563050" y="528331"/>
                </a:lnTo>
                <a:lnTo>
                  <a:pt x="592138" y="488637"/>
                </a:lnTo>
                <a:lnTo>
                  <a:pt x="614933" y="444626"/>
                </a:lnTo>
                <a:lnTo>
                  <a:pt x="630780" y="396959"/>
                </a:lnTo>
                <a:lnTo>
                  <a:pt x="639019" y="346292"/>
                </a:lnTo>
                <a:lnTo>
                  <a:pt x="640080" y="320039"/>
                </a:lnTo>
                <a:lnTo>
                  <a:pt x="639019" y="293787"/>
                </a:lnTo>
                <a:lnTo>
                  <a:pt x="630780" y="243120"/>
                </a:lnTo>
                <a:lnTo>
                  <a:pt x="614933" y="195452"/>
                </a:lnTo>
                <a:lnTo>
                  <a:pt x="592138" y="151442"/>
                </a:lnTo>
                <a:lnTo>
                  <a:pt x="563050" y="111748"/>
                </a:lnTo>
                <a:lnTo>
                  <a:pt x="528331" y="77029"/>
                </a:lnTo>
                <a:lnTo>
                  <a:pt x="488637" y="47941"/>
                </a:lnTo>
                <a:lnTo>
                  <a:pt x="444626" y="25146"/>
                </a:lnTo>
                <a:lnTo>
                  <a:pt x="396959" y="9299"/>
                </a:lnTo>
                <a:lnTo>
                  <a:pt x="346292" y="1060"/>
                </a:lnTo>
                <a:lnTo>
                  <a:pt x="32003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75917" y="1676400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80">
                <a:moveTo>
                  <a:pt x="0" y="320039"/>
                </a:moveTo>
                <a:lnTo>
                  <a:pt x="4191" y="268120"/>
                </a:lnTo>
                <a:lnTo>
                  <a:pt x="16325" y="218870"/>
                </a:lnTo>
                <a:lnTo>
                  <a:pt x="35740" y="172949"/>
                </a:lnTo>
                <a:lnTo>
                  <a:pt x="61776" y="131015"/>
                </a:lnTo>
                <a:lnTo>
                  <a:pt x="93773" y="93725"/>
                </a:lnTo>
                <a:lnTo>
                  <a:pt x="131070" y="61740"/>
                </a:lnTo>
                <a:lnTo>
                  <a:pt x="173005" y="35716"/>
                </a:lnTo>
                <a:lnTo>
                  <a:pt x="218919" y="16312"/>
                </a:lnTo>
                <a:lnTo>
                  <a:pt x="268151" y="4187"/>
                </a:lnTo>
                <a:lnTo>
                  <a:pt x="320039" y="0"/>
                </a:lnTo>
                <a:lnTo>
                  <a:pt x="346292" y="1060"/>
                </a:lnTo>
                <a:lnTo>
                  <a:pt x="396959" y="9299"/>
                </a:lnTo>
                <a:lnTo>
                  <a:pt x="444626" y="25146"/>
                </a:lnTo>
                <a:lnTo>
                  <a:pt x="488637" y="47941"/>
                </a:lnTo>
                <a:lnTo>
                  <a:pt x="528331" y="77029"/>
                </a:lnTo>
                <a:lnTo>
                  <a:pt x="563050" y="111748"/>
                </a:lnTo>
                <a:lnTo>
                  <a:pt x="592138" y="151442"/>
                </a:lnTo>
                <a:lnTo>
                  <a:pt x="614933" y="195452"/>
                </a:lnTo>
                <a:lnTo>
                  <a:pt x="630780" y="243120"/>
                </a:lnTo>
                <a:lnTo>
                  <a:pt x="639019" y="293787"/>
                </a:lnTo>
                <a:lnTo>
                  <a:pt x="640080" y="320039"/>
                </a:lnTo>
                <a:lnTo>
                  <a:pt x="639019" y="346292"/>
                </a:lnTo>
                <a:lnTo>
                  <a:pt x="630780" y="396959"/>
                </a:lnTo>
                <a:lnTo>
                  <a:pt x="614933" y="444626"/>
                </a:lnTo>
                <a:lnTo>
                  <a:pt x="592138" y="488637"/>
                </a:lnTo>
                <a:lnTo>
                  <a:pt x="563050" y="528331"/>
                </a:lnTo>
                <a:lnTo>
                  <a:pt x="528331" y="563050"/>
                </a:lnTo>
                <a:lnTo>
                  <a:pt x="488637" y="592138"/>
                </a:lnTo>
                <a:lnTo>
                  <a:pt x="444627" y="614933"/>
                </a:lnTo>
                <a:lnTo>
                  <a:pt x="396959" y="630780"/>
                </a:lnTo>
                <a:lnTo>
                  <a:pt x="346292" y="639019"/>
                </a:lnTo>
                <a:lnTo>
                  <a:pt x="320039" y="640079"/>
                </a:lnTo>
                <a:lnTo>
                  <a:pt x="293804" y="639019"/>
                </a:lnTo>
                <a:lnTo>
                  <a:pt x="243161" y="630780"/>
                </a:lnTo>
                <a:lnTo>
                  <a:pt x="195506" y="614934"/>
                </a:lnTo>
                <a:lnTo>
                  <a:pt x="151499" y="592138"/>
                </a:lnTo>
                <a:lnTo>
                  <a:pt x="111800" y="563050"/>
                </a:lnTo>
                <a:lnTo>
                  <a:pt x="77071" y="528331"/>
                </a:lnTo>
                <a:lnTo>
                  <a:pt x="47972" y="488637"/>
                </a:lnTo>
                <a:lnTo>
                  <a:pt x="25163" y="444626"/>
                </a:lnTo>
                <a:lnTo>
                  <a:pt x="9306" y="396959"/>
                </a:lnTo>
                <a:lnTo>
                  <a:pt x="1061" y="346292"/>
                </a:lnTo>
                <a:lnTo>
                  <a:pt x="0" y="320039"/>
                </a:lnTo>
                <a:close/>
              </a:path>
            </a:pathLst>
          </a:custGeom>
          <a:ln w="25400">
            <a:solidFill>
              <a:srgbClr val="5517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6922" y="3962400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20039" y="0"/>
                </a:moveTo>
                <a:lnTo>
                  <a:pt x="268126" y="4187"/>
                </a:lnTo>
                <a:lnTo>
                  <a:pt x="218880" y="16312"/>
                </a:lnTo>
                <a:lnTo>
                  <a:pt x="172960" y="35716"/>
                </a:lnTo>
                <a:lnTo>
                  <a:pt x="131026" y="61740"/>
                </a:lnTo>
                <a:lnTo>
                  <a:pt x="93735" y="93725"/>
                </a:lnTo>
                <a:lnTo>
                  <a:pt x="61747" y="131015"/>
                </a:lnTo>
                <a:lnTo>
                  <a:pt x="35721" y="172949"/>
                </a:lnTo>
                <a:lnTo>
                  <a:pt x="16315" y="218870"/>
                </a:lnTo>
                <a:lnTo>
                  <a:pt x="4188" y="268120"/>
                </a:lnTo>
                <a:lnTo>
                  <a:pt x="0" y="320039"/>
                </a:lnTo>
                <a:lnTo>
                  <a:pt x="1060" y="346292"/>
                </a:lnTo>
                <a:lnTo>
                  <a:pt x="9300" y="396959"/>
                </a:lnTo>
                <a:lnTo>
                  <a:pt x="25149" y="444626"/>
                </a:lnTo>
                <a:lnTo>
                  <a:pt x="47948" y="488637"/>
                </a:lnTo>
                <a:lnTo>
                  <a:pt x="77037" y="528331"/>
                </a:lnTo>
                <a:lnTo>
                  <a:pt x="111759" y="563050"/>
                </a:lnTo>
                <a:lnTo>
                  <a:pt x="151454" y="592138"/>
                </a:lnTo>
                <a:lnTo>
                  <a:pt x="195463" y="614934"/>
                </a:lnTo>
                <a:lnTo>
                  <a:pt x="243128" y="630780"/>
                </a:lnTo>
                <a:lnTo>
                  <a:pt x="293791" y="639019"/>
                </a:lnTo>
                <a:lnTo>
                  <a:pt x="320039" y="640080"/>
                </a:lnTo>
                <a:lnTo>
                  <a:pt x="346294" y="639019"/>
                </a:lnTo>
                <a:lnTo>
                  <a:pt x="396964" y="630780"/>
                </a:lnTo>
                <a:lnTo>
                  <a:pt x="444634" y="614934"/>
                </a:lnTo>
                <a:lnTo>
                  <a:pt x="488646" y="592138"/>
                </a:lnTo>
                <a:lnTo>
                  <a:pt x="528341" y="563050"/>
                </a:lnTo>
                <a:lnTo>
                  <a:pt x="563062" y="528331"/>
                </a:lnTo>
                <a:lnTo>
                  <a:pt x="592150" y="488637"/>
                </a:lnTo>
                <a:lnTo>
                  <a:pt x="614946" y="444626"/>
                </a:lnTo>
                <a:lnTo>
                  <a:pt x="630793" y="396959"/>
                </a:lnTo>
                <a:lnTo>
                  <a:pt x="639031" y="346292"/>
                </a:lnTo>
                <a:lnTo>
                  <a:pt x="640092" y="320039"/>
                </a:lnTo>
                <a:lnTo>
                  <a:pt x="639031" y="293787"/>
                </a:lnTo>
                <a:lnTo>
                  <a:pt x="630793" y="243120"/>
                </a:lnTo>
                <a:lnTo>
                  <a:pt x="614946" y="195452"/>
                </a:lnTo>
                <a:lnTo>
                  <a:pt x="592150" y="151442"/>
                </a:lnTo>
                <a:lnTo>
                  <a:pt x="563062" y="111748"/>
                </a:lnTo>
                <a:lnTo>
                  <a:pt x="528341" y="77029"/>
                </a:lnTo>
                <a:lnTo>
                  <a:pt x="488646" y="47941"/>
                </a:lnTo>
                <a:lnTo>
                  <a:pt x="444634" y="25146"/>
                </a:lnTo>
                <a:lnTo>
                  <a:pt x="396964" y="9299"/>
                </a:lnTo>
                <a:lnTo>
                  <a:pt x="346294" y="1060"/>
                </a:lnTo>
                <a:lnTo>
                  <a:pt x="32003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6922" y="3962400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0" y="320039"/>
                </a:moveTo>
                <a:lnTo>
                  <a:pt x="4188" y="268120"/>
                </a:lnTo>
                <a:lnTo>
                  <a:pt x="16315" y="218870"/>
                </a:lnTo>
                <a:lnTo>
                  <a:pt x="35721" y="172949"/>
                </a:lnTo>
                <a:lnTo>
                  <a:pt x="61747" y="131015"/>
                </a:lnTo>
                <a:lnTo>
                  <a:pt x="93735" y="93725"/>
                </a:lnTo>
                <a:lnTo>
                  <a:pt x="131026" y="61740"/>
                </a:lnTo>
                <a:lnTo>
                  <a:pt x="172960" y="35716"/>
                </a:lnTo>
                <a:lnTo>
                  <a:pt x="218880" y="16312"/>
                </a:lnTo>
                <a:lnTo>
                  <a:pt x="268126" y="4187"/>
                </a:lnTo>
                <a:lnTo>
                  <a:pt x="320039" y="0"/>
                </a:lnTo>
                <a:lnTo>
                  <a:pt x="346294" y="1060"/>
                </a:lnTo>
                <a:lnTo>
                  <a:pt x="396964" y="9299"/>
                </a:lnTo>
                <a:lnTo>
                  <a:pt x="444634" y="25146"/>
                </a:lnTo>
                <a:lnTo>
                  <a:pt x="488646" y="47941"/>
                </a:lnTo>
                <a:lnTo>
                  <a:pt x="528341" y="77029"/>
                </a:lnTo>
                <a:lnTo>
                  <a:pt x="563062" y="111748"/>
                </a:lnTo>
                <a:lnTo>
                  <a:pt x="592150" y="151442"/>
                </a:lnTo>
                <a:lnTo>
                  <a:pt x="614946" y="195452"/>
                </a:lnTo>
                <a:lnTo>
                  <a:pt x="630793" y="243120"/>
                </a:lnTo>
                <a:lnTo>
                  <a:pt x="639031" y="293787"/>
                </a:lnTo>
                <a:lnTo>
                  <a:pt x="640092" y="320039"/>
                </a:lnTo>
                <a:lnTo>
                  <a:pt x="639031" y="346292"/>
                </a:lnTo>
                <a:lnTo>
                  <a:pt x="630793" y="396959"/>
                </a:lnTo>
                <a:lnTo>
                  <a:pt x="614946" y="444626"/>
                </a:lnTo>
                <a:lnTo>
                  <a:pt x="592150" y="488637"/>
                </a:lnTo>
                <a:lnTo>
                  <a:pt x="563062" y="528331"/>
                </a:lnTo>
                <a:lnTo>
                  <a:pt x="528341" y="563050"/>
                </a:lnTo>
                <a:lnTo>
                  <a:pt x="488646" y="592138"/>
                </a:lnTo>
                <a:lnTo>
                  <a:pt x="444634" y="614934"/>
                </a:lnTo>
                <a:lnTo>
                  <a:pt x="396964" y="630780"/>
                </a:lnTo>
                <a:lnTo>
                  <a:pt x="346294" y="639019"/>
                </a:lnTo>
                <a:lnTo>
                  <a:pt x="320039" y="640080"/>
                </a:lnTo>
                <a:lnTo>
                  <a:pt x="293791" y="639019"/>
                </a:lnTo>
                <a:lnTo>
                  <a:pt x="243128" y="630780"/>
                </a:lnTo>
                <a:lnTo>
                  <a:pt x="195463" y="614934"/>
                </a:lnTo>
                <a:lnTo>
                  <a:pt x="151454" y="592138"/>
                </a:lnTo>
                <a:lnTo>
                  <a:pt x="111759" y="563050"/>
                </a:lnTo>
                <a:lnTo>
                  <a:pt x="77037" y="528331"/>
                </a:lnTo>
                <a:lnTo>
                  <a:pt x="47948" y="488637"/>
                </a:lnTo>
                <a:lnTo>
                  <a:pt x="25149" y="444626"/>
                </a:lnTo>
                <a:lnTo>
                  <a:pt x="9300" y="396959"/>
                </a:lnTo>
                <a:lnTo>
                  <a:pt x="1060" y="346292"/>
                </a:lnTo>
                <a:lnTo>
                  <a:pt x="0" y="320039"/>
                </a:lnTo>
                <a:close/>
              </a:path>
            </a:pathLst>
          </a:custGeom>
          <a:ln w="25400">
            <a:solidFill>
              <a:srgbClr val="5517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76600" y="5059679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79" h="640079">
                <a:moveTo>
                  <a:pt x="320039" y="0"/>
                </a:moveTo>
                <a:lnTo>
                  <a:pt x="268120" y="4187"/>
                </a:lnTo>
                <a:lnTo>
                  <a:pt x="218870" y="16312"/>
                </a:lnTo>
                <a:lnTo>
                  <a:pt x="172949" y="35716"/>
                </a:lnTo>
                <a:lnTo>
                  <a:pt x="131015" y="61740"/>
                </a:lnTo>
                <a:lnTo>
                  <a:pt x="93725" y="93726"/>
                </a:lnTo>
                <a:lnTo>
                  <a:pt x="61740" y="131015"/>
                </a:lnTo>
                <a:lnTo>
                  <a:pt x="35716" y="172949"/>
                </a:lnTo>
                <a:lnTo>
                  <a:pt x="16312" y="218870"/>
                </a:lnTo>
                <a:lnTo>
                  <a:pt x="4187" y="268120"/>
                </a:lnTo>
                <a:lnTo>
                  <a:pt x="0" y="320040"/>
                </a:lnTo>
                <a:lnTo>
                  <a:pt x="1060" y="346292"/>
                </a:lnTo>
                <a:lnTo>
                  <a:pt x="9299" y="396959"/>
                </a:lnTo>
                <a:lnTo>
                  <a:pt x="25146" y="444627"/>
                </a:lnTo>
                <a:lnTo>
                  <a:pt x="47941" y="488637"/>
                </a:lnTo>
                <a:lnTo>
                  <a:pt x="77029" y="528331"/>
                </a:lnTo>
                <a:lnTo>
                  <a:pt x="111748" y="563050"/>
                </a:lnTo>
                <a:lnTo>
                  <a:pt x="151442" y="592138"/>
                </a:lnTo>
                <a:lnTo>
                  <a:pt x="195452" y="614934"/>
                </a:lnTo>
                <a:lnTo>
                  <a:pt x="243120" y="630780"/>
                </a:lnTo>
                <a:lnTo>
                  <a:pt x="293787" y="639019"/>
                </a:lnTo>
                <a:lnTo>
                  <a:pt x="320039" y="640080"/>
                </a:lnTo>
                <a:lnTo>
                  <a:pt x="346292" y="639019"/>
                </a:lnTo>
                <a:lnTo>
                  <a:pt x="396959" y="630780"/>
                </a:lnTo>
                <a:lnTo>
                  <a:pt x="444626" y="614934"/>
                </a:lnTo>
                <a:lnTo>
                  <a:pt x="488637" y="592138"/>
                </a:lnTo>
                <a:lnTo>
                  <a:pt x="528331" y="563050"/>
                </a:lnTo>
                <a:lnTo>
                  <a:pt x="563050" y="528331"/>
                </a:lnTo>
                <a:lnTo>
                  <a:pt x="592138" y="488637"/>
                </a:lnTo>
                <a:lnTo>
                  <a:pt x="614934" y="444627"/>
                </a:lnTo>
                <a:lnTo>
                  <a:pt x="630780" y="396959"/>
                </a:lnTo>
                <a:lnTo>
                  <a:pt x="639019" y="346292"/>
                </a:lnTo>
                <a:lnTo>
                  <a:pt x="640079" y="320040"/>
                </a:lnTo>
                <a:lnTo>
                  <a:pt x="639019" y="293787"/>
                </a:lnTo>
                <a:lnTo>
                  <a:pt x="630780" y="243120"/>
                </a:lnTo>
                <a:lnTo>
                  <a:pt x="614933" y="195453"/>
                </a:lnTo>
                <a:lnTo>
                  <a:pt x="592138" y="151442"/>
                </a:lnTo>
                <a:lnTo>
                  <a:pt x="563050" y="111748"/>
                </a:lnTo>
                <a:lnTo>
                  <a:pt x="528331" y="77029"/>
                </a:lnTo>
                <a:lnTo>
                  <a:pt x="488637" y="47941"/>
                </a:lnTo>
                <a:lnTo>
                  <a:pt x="444626" y="25146"/>
                </a:lnTo>
                <a:lnTo>
                  <a:pt x="396959" y="9299"/>
                </a:lnTo>
                <a:lnTo>
                  <a:pt x="346292" y="1060"/>
                </a:lnTo>
                <a:lnTo>
                  <a:pt x="32003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76600" y="5059679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79" h="640079">
                <a:moveTo>
                  <a:pt x="0" y="320040"/>
                </a:moveTo>
                <a:lnTo>
                  <a:pt x="4187" y="268120"/>
                </a:lnTo>
                <a:lnTo>
                  <a:pt x="16312" y="218870"/>
                </a:lnTo>
                <a:lnTo>
                  <a:pt x="35716" y="172949"/>
                </a:lnTo>
                <a:lnTo>
                  <a:pt x="61740" y="131015"/>
                </a:lnTo>
                <a:lnTo>
                  <a:pt x="93725" y="93726"/>
                </a:lnTo>
                <a:lnTo>
                  <a:pt x="131015" y="61740"/>
                </a:lnTo>
                <a:lnTo>
                  <a:pt x="172949" y="35716"/>
                </a:lnTo>
                <a:lnTo>
                  <a:pt x="218870" y="16312"/>
                </a:lnTo>
                <a:lnTo>
                  <a:pt x="268120" y="4187"/>
                </a:lnTo>
                <a:lnTo>
                  <a:pt x="320039" y="0"/>
                </a:lnTo>
                <a:lnTo>
                  <a:pt x="346292" y="1060"/>
                </a:lnTo>
                <a:lnTo>
                  <a:pt x="396959" y="9299"/>
                </a:lnTo>
                <a:lnTo>
                  <a:pt x="444626" y="25146"/>
                </a:lnTo>
                <a:lnTo>
                  <a:pt x="488637" y="47941"/>
                </a:lnTo>
                <a:lnTo>
                  <a:pt x="528331" y="77029"/>
                </a:lnTo>
                <a:lnTo>
                  <a:pt x="563050" y="111748"/>
                </a:lnTo>
                <a:lnTo>
                  <a:pt x="592138" y="151442"/>
                </a:lnTo>
                <a:lnTo>
                  <a:pt x="614933" y="195453"/>
                </a:lnTo>
                <a:lnTo>
                  <a:pt x="630780" y="243120"/>
                </a:lnTo>
                <a:lnTo>
                  <a:pt x="639019" y="293787"/>
                </a:lnTo>
                <a:lnTo>
                  <a:pt x="640079" y="320040"/>
                </a:lnTo>
                <a:lnTo>
                  <a:pt x="639019" y="346292"/>
                </a:lnTo>
                <a:lnTo>
                  <a:pt x="630780" y="396959"/>
                </a:lnTo>
                <a:lnTo>
                  <a:pt x="614934" y="444627"/>
                </a:lnTo>
                <a:lnTo>
                  <a:pt x="592138" y="488637"/>
                </a:lnTo>
                <a:lnTo>
                  <a:pt x="563050" y="528331"/>
                </a:lnTo>
                <a:lnTo>
                  <a:pt x="528331" y="563050"/>
                </a:lnTo>
                <a:lnTo>
                  <a:pt x="488637" y="592138"/>
                </a:lnTo>
                <a:lnTo>
                  <a:pt x="444626" y="614934"/>
                </a:lnTo>
                <a:lnTo>
                  <a:pt x="396959" y="630780"/>
                </a:lnTo>
                <a:lnTo>
                  <a:pt x="346292" y="639019"/>
                </a:lnTo>
                <a:lnTo>
                  <a:pt x="320039" y="640080"/>
                </a:lnTo>
                <a:lnTo>
                  <a:pt x="293787" y="639019"/>
                </a:lnTo>
                <a:lnTo>
                  <a:pt x="243120" y="630780"/>
                </a:lnTo>
                <a:lnTo>
                  <a:pt x="195452" y="614934"/>
                </a:lnTo>
                <a:lnTo>
                  <a:pt x="151442" y="592138"/>
                </a:lnTo>
                <a:lnTo>
                  <a:pt x="111748" y="563050"/>
                </a:lnTo>
                <a:lnTo>
                  <a:pt x="77029" y="528331"/>
                </a:lnTo>
                <a:lnTo>
                  <a:pt x="47941" y="488637"/>
                </a:lnTo>
                <a:lnTo>
                  <a:pt x="25146" y="444627"/>
                </a:lnTo>
                <a:lnTo>
                  <a:pt x="9299" y="396959"/>
                </a:lnTo>
                <a:lnTo>
                  <a:pt x="1060" y="346292"/>
                </a:lnTo>
                <a:lnTo>
                  <a:pt x="0" y="320040"/>
                </a:lnTo>
                <a:close/>
              </a:path>
            </a:pathLst>
          </a:custGeom>
          <a:ln w="25400">
            <a:solidFill>
              <a:srgbClr val="5517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57400" y="5059679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20039" y="0"/>
                </a:moveTo>
                <a:lnTo>
                  <a:pt x="268120" y="4187"/>
                </a:lnTo>
                <a:lnTo>
                  <a:pt x="218870" y="16312"/>
                </a:lnTo>
                <a:lnTo>
                  <a:pt x="172949" y="35716"/>
                </a:lnTo>
                <a:lnTo>
                  <a:pt x="131015" y="61740"/>
                </a:lnTo>
                <a:lnTo>
                  <a:pt x="93726" y="93726"/>
                </a:lnTo>
                <a:lnTo>
                  <a:pt x="61740" y="131015"/>
                </a:lnTo>
                <a:lnTo>
                  <a:pt x="35716" y="172949"/>
                </a:lnTo>
                <a:lnTo>
                  <a:pt x="16312" y="218870"/>
                </a:lnTo>
                <a:lnTo>
                  <a:pt x="4187" y="268120"/>
                </a:lnTo>
                <a:lnTo>
                  <a:pt x="0" y="320040"/>
                </a:lnTo>
                <a:lnTo>
                  <a:pt x="1060" y="346292"/>
                </a:lnTo>
                <a:lnTo>
                  <a:pt x="9299" y="396959"/>
                </a:lnTo>
                <a:lnTo>
                  <a:pt x="25146" y="444627"/>
                </a:lnTo>
                <a:lnTo>
                  <a:pt x="47941" y="488637"/>
                </a:lnTo>
                <a:lnTo>
                  <a:pt x="77029" y="528331"/>
                </a:lnTo>
                <a:lnTo>
                  <a:pt x="111748" y="563050"/>
                </a:lnTo>
                <a:lnTo>
                  <a:pt x="151442" y="592138"/>
                </a:lnTo>
                <a:lnTo>
                  <a:pt x="195452" y="614934"/>
                </a:lnTo>
                <a:lnTo>
                  <a:pt x="243120" y="630780"/>
                </a:lnTo>
                <a:lnTo>
                  <a:pt x="293787" y="639019"/>
                </a:lnTo>
                <a:lnTo>
                  <a:pt x="320039" y="640080"/>
                </a:lnTo>
                <a:lnTo>
                  <a:pt x="346292" y="639019"/>
                </a:lnTo>
                <a:lnTo>
                  <a:pt x="396959" y="630780"/>
                </a:lnTo>
                <a:lnTo>
                  <a:pt x="444626" y="614934"/>
                </a:lnTo>
                <a:lnTo>
                  <a:pt x="488637" y="592138"/>
                </a:lnTo>
                <a:lnTo>
                  <a:pt x="528331" y="563050"/>
                </a:lnTo>
                <a:lnTo>
                  <a:pt x="563050" y="528331"/>
                </a:lnTo>
                <a:lnTo>
                  <a:pt x="592138" y="488637"/>
                </a:lnTo>
                <a:lnTo>
                  <a:pt x="614934" y="444627"/>
                </a:lnTo>
                <a:lnTo>
                  <a:pt x="630780" y="396959"/>
                </a:lnTo>
                <a:lnTo>
                  <a:pt x="639019" y="346292"/>
                </a:lnTo>
                <a:lnTo>
                  <a:pt x="640080" y="320040"/>
                </a:lnTo>
                <a:lnTo>
                  <a:pt x="639019" y="293787"/>
                </a:lnTo>
                <a:lnTo>
                  <a:pt x="630780" y="243120"/>
                </a:lnTo>
                <a:lnTo>
                  <a:pt x="614934" y="195453"/>
                </a:lnTo>
                <a:lnTo>
                  <a:pt x="592138" y="151442"/>
                </a:lnTo>
                <a:lnTo>
                  <a:pt x="563050" y="111748"/>
                </a:lnTo>
                <a:lnTo>
                  <a:pt x="528331" y="77029"/>
                </a:lnTo>
                <a:lnTo>
                  <a:pt x="488637" y="47941"/>
                </a:lnTo>
                <a:lnTo>
                  <a:pt x="444626" y="25146"/>
                </a:lnTo>
                <a:lnTo>
                  <a:pt x="396959" y="9299"/>
                </a:lnTo>
                <a:lnTo>
                  <a:pt x="346292" y="1060"/>
                </a:lnTo>
                <a:lnTo>
                  <a:pt x="32003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57400" y="5059679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0" y="320040"/>
                </a:moveTo>
                <a:lnTo>
                  <a:pt x="4187" y="268120"/>
                </a:lnTo>
                <a:lnTo>
                  <a:pt x="16312" y="218870"/>
                </a:lnTo>
                <a:lnTo>
                  <a:pt x="35716" y="172949"/>
                </a:lnTo>
                <a:lnTo>
                  <a:pt x="61740" y="131015"/>
                </a:lnTo>
                <a:lnTo>
                  <a:pt x="93726" y="93726"/>
                </a:lnTo>
                <a:lnTo>
                  <a:pt x="131015" y="61740"/>
                </a:lnTo>
                <a:lnTo>
                  <a:pt x="172949" y="35716"/>
                </a:lnTo>
                <a:lnTo>
                  <a:pt x="218870" y="16312"/>
                </a:lnTo>
                <a:lnTo>
                  <a:pt x="268120" y="4187"/>
                </a:lnTo>
                <a:lnTo>
                  <a:pt x="320039" y="0"/>
                </a:lnTo>
                <a:lnTo>
                  <a:pt x="346292" y="1060"/>
                </a:lnTo>
                <a:lnTo>
                  <a:pt x="396959" y="9299"/>
                </a:lnTo>
                <a:lnTo>
                  <a:pt x="444626" y="25146"/>
                </a:lnTo>
                <a:lnTo>
                  <a:pt x="488637" y="47941"/>
                </a:lnTo>
                <a:lnTo>
                  <a:pt x="528331" y="77029"/>
                </a:lnTo>
                <a:lnTo>
                  <a:pt x="563050" y="111748"/>
                </a:lnTo>
                <a:lnTo>
                  <a:pt x="592138" y="151442"/>
                </a:lnTo>
                <a:lnTo>
                  <a:pt x="614934" y="195453"/>
                </a:lnTo>
                <a:lnTo>
                  <a:pt x="630780" y="243120"/>
                </a:lnTo>
                <a:lnTo>
                  <a:pt x="639019" y="293787"/>
                </a:lnTo>
                <a:lnTo>
                  <a:pt x="640080" y="320040"/>
                </a:lnTo>
                <a:lnTo>
                  <a:pt x="639019" y="346292"/>
                </a:lnTo>
                <a:lnTo>
                  <a:pt x="630780" y="396959"/>
                </a:lnTo>
                <a:lnTo>
                  <a:pt x="614934" y="444627"/>
                </a:lnTo>
                <a:lnTo>
                  <a:pt x="592138" y="488637"/>
                </a:lnTo>
                <a:lnTo>
                  <a:pt x="563050" y="528331"/>
                </a:lnTo>
                <a:lnTo>
                  <a:pt x="528331" y="563050"/>
                </a:lnTo>
                <a:lnTo>
                  <a:pt x="488637" y="592138"/>
                </a:lnTo>
                <a:lnTo>
                  <a:pt x="444626" y="614934"/>
                </a:lnTo>
                <a:lnTo>
                  <a:pt x="396959" y="630780"/>
                </a:lnTo>
                <a:lnTo>
                  <a:pt x="346292" y="639019"/>
                </a:lnTo>
                <a:lnTo>
                  <a:pt x="320039" y="640080"/>
                </a:lnTo>
                <a:lnTo>
                  <a:pt x="293787" y="639019"/>
                </a:lnTo>
                <a:lnTo>
                  <a:pt x="243120" y="630780"/>
                </a:lnTo>
                <a:lnTo>
                  <a:pt x="195452" y="614934"/>
                </a:lnTo>
                <a:lnTo>
                  <a:pt x="151442" y="592138"/>
                </a:lnTo>
                <a:lnTo>
                  <a:pt x="111748" y="563050"/>
                </a:lnTo>
                <a:lnTo>
                  <a:pt x="77029" y="528331"/>
                </a:lnTo>
                <a:lnTo>
                  <a:pt x="47941" y="488637"/>
                </a:lnTo>
                <a:lnTo>
                  <a:pt x="25146" y="444627"/>
                </a:lnTo>
                <a:lnTo>
                  <a:pt x="9299" y="396959"/>
                </a:lnTo>
                <a:lnTo>
                  <a:pt x="1060" y="346292"/>
                </a:lnTo>
                <a:lnTo>
                  <a:pt x="0" y="320040"/>
                </a:lnTo>
                <a:close/>
              </a:path>
            </a:pathLst>
          </a:custGeom>
          <a:ln w="25400">
            <a:solidFill>
              <a:srgbClr val="5517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6406" y="1676400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80">
                <a:moveTo>
                  <a:pt x="320040" y="0"/>
                </a:moveTo>
                <a:lnTo>
                  <a:pt x="268126" y="4187"/>
                </a:lnTo>
                <a:lnTo>
                  <a:pt x="218880" y="16312"/>
                </a:lnTo>
                <a:lnTo>
                  <a:pt x="172960" y="35716"/>
                </a:lnTo>
                <a:lnTo>
                  <a:pt x="131026" y="61740"/>
                </a:lnTo>
                <a:lnTo>
                  <a:pt x="93735" y="93725"/>
                </a:lnTo>
                <a:lnTo>
                  <a:pt x="61747" y="131015"/>
                </a:lnTo>
                <a:lnTo>
                  <a:pt x="35721" y="172949"/>
                </a:lnTo>
                <a:lnTo>
                  <a:pt x="16315" y="218870"/>
                </a:lnTo>
                <a:lnTo>
                  <a:pt x="4188" y="268120"/>
                </a:lnTo>
                <a:lnTo>
                  <a:pt x="0" y="320039"/>
                </a:lnTo>
                <a:lnTo>
                  <a:pt x="1060" y="346292"/>
                </a:lnTo>
                <a:lnTo>
                  <a:pt x="9300" y="396959"/>
                </a:lnTo>
                <a:lnTo>
                  <a:pt x="25149" y="444626"/>
                </a:lnTo>
                <a:lnTo>
                  <a:pt x="47948" y="488637"/>
                </a:lnTo>
                <a:lnTo>
                  <a:pt x="77037" y="528331"/>
                </a:lnTo>
                <a:lnTo>
                  <a:pt x="111759" y="563050"/>
                </a:lnTo>
                <a:lnTo>
                  <a:pt x="151454" y="592138"/>
                </a:lnTo>
                <a:lnTo>
                  <a:pt x="195463" y="614934"/>
                </a:lnTo>
                <a:lnTo>
                  <a:pt x="243128" y="630780"/>
                </a:lnTo>
                <a:lnTo>
                  <a:pt x="293791" y="639019"/>
                </a:lnTo>
                <a:lnTo>
                  <a:pt x="320040" y="640079"/>
                </a:lnTo>
                <a:lnTo>
                  <a:pt x="346290" y="639019"/>
                </a:lnTo>
                <a:lnTo>
                  <a:pt x="396954" y="630780"/>
                </a:lnTo>
                <a:lnTo>
                  <a:pt x="444619" y="614933"/>
                </a:lnTo>
                <a:lnTo>
                  <a:pt x="488627" y="592138"/>
                </a:lnTo>
                <a:lnTo>
                  <a:pt x="528320" y="563050"/>
                </a:lnTo>
                <a:lnTo>
                  <a:pt x="563039" y="528331"/>
                </a:lnTo>
                <a:lnTo>
                  <a:pt x="592125" y="488637"/>
                </a:lnTo>
                <a:lnTo>
                  <a:pt x="614921" y="444626"/>
                </a:lnTo>
                <a:lnTo>
                  <a:pt x="630767" y="396959"/>
                </a:lnTo>
                <a:lnTo>
                  <a:pt x="639006" y="346292"/>
                </a:lnTo>
                <a:lnTo>
                  <a:pt x="640067" y="320039"/>
                </a:lnTo>
                <a:lnTo>
                  <a:pt x="639006" y="293787"/>
                </a:lnTo>
                <a:lnTo>
                  <a:pt x="630767" y="243120"/>
                </a:lnTo>
                <a:lnTo>
                  <a:pt x="614921" y="195452"/>
                </a:lnTo>
                <a:lnTo>
                  <a:pt x="592125" y="151442"/>
                </a:lnTo>
                <a:lnTo>
                  <a:pt x="563039" y="111748"/>
                </a:lnTo>
                <a:lnTo>
                  <a:pt x="528320" y="77029"/>
                </a:lnTo>
                <a:lnTo>
                  <a:pt x="488627" y="47941"/>
                </a:lnTo>
                <a:lnTo>
                  <a:pt x="444619" y="25146"/>
                </a:lnTo>
                <a:lnTo>
                  <a:pt x="396954" y="9299"/>
                </a:lnTo>
                <a:lnTo>
                  <a:pt x="346290" y="1060"/>
                </a:lnTo>
                <a:lnTo>
                  <a:pt x="32004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6406" y="1676400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80">
                <a:moveTo>
                  <a:pt x="0" y="320039"/>
                </a:moveTo>
                <a:lnTo>
                  <a:pt x="4188" y="268120"/>
                </a:lnTo>
                <a:lnTo>
                  <a:pt x="16315" y="218870"/>
                </a:lnTo>
                <a:lnTo>
                  <a:pt x="35721" y="172949"/>
                </a:lnTo>
                <a:lnTo>
                  <a:pt x="61747" y="131015"/>
                </a:lnTo>
                <a:lnTo>
                  <a:pt x="93735" y="93725"/>
                </a:lnTo>
                <a:lnTo>
                  <a:pt x="131026" y="61740"/>
                </a:lnTo>
                <a:lnTo>
                  <a:pt x="172960" y="35716"/>
                </a:lnTo>
                <a:lnTo>
                  <a:pt x="218880" y="16312"/>
                </a:lnTo>
                <a:lnTo>
                  <a:pt x="268126" y="4187"/>
                </a:lnTo>
                <a:lnTo>
                  <a:pt x="320040" y="0"/>
                </a:lnTo>
                <a:lnTo>
                  <a:pt x="346290" y="1060"/>
                </a:lnTo>
                <a:lnTo>
                  <a:pt x="396954" y="9299"/>
                </a:lnTo>
                <a:lnTo>
                  <a:pt x="444619" y="25146"/>
                </a:lnTo>
                <a:lnTo>
                  <a:pt x="488627" y="47941"/>
                </a:lnTo>
                <a:lnTo>
                  <a:pt x="528320" y="77029"/>
                </a:lnTo>
                <a:lnTo>
                  <a:pt x="563039" y="111748"/>
                </a:lnTo>
                <a:lnTo>
                  <a:pt x="592125" y="151442"/>
                </a:lnTo>
                <a:lnTo>
                  <a:pt x="614921" y="195452"/>
                </a:lnTo>
                <a:lnTo>
                  <a:pt x="630767" y="243120"/>
                </a:lnTo>
                <a:lnTo>
                  <a:pt x="639006" y="293787"/>
                </a:lnTo>
                <a:lnTo>
                  <a:pt x="640067" y="320039"/>
                </a:lnTo>
                <a:lnTo>
                  <a:pt x="639006" y="346292"/>
                </a:lnTo>
                <a:lnTo>
                  <a:pt x="630767" y="396959"/>
                </a:lnTo>
                <a:lnTo>
                  <a:pt x="614921" y="444626"/>
                </a:lnTo>
                <a:lnTo>
                  <a:pt x="592125" y="488637"/>
                </a:lnTo>
                <a:lnTo>
                  <a:pt x="563039" y="528331"/>
                </a:lnTo>
                <a:lnTo>
                  <a:pt x="528320" y="563050"/>
                </a:lnTo>
                <a:lnTo>
                  <a:pt x="488627" y="592138"/>
                </a:lnTo>
                <a:lnTo>
                  <a:pt x="444619" y="614933"/>
                </a:lnTo>
                <a:lnTo>
                  <a:pt x="396954" y="630780"/>
                </a:lnTo>
                <a:lnTo>
                  <a:pt x="346290" y="639019"/>
                </a:lnTo>
                <a:lnTo>
                  <a:pt x="320040" y="640079"/>
                </a:lnTo>
                <a:lnTo>
                  <a:pt x="293791" y="639019"/>
                </a:lnTo>
                <a:lnTo>
                  <a:pt x="243128" y="630780"/>
                </a:lnTo>
                <a:lnTo>
                  <a:pt x="195463" y="614934"/>
                </a:lnTo>
                <a:lnTo>
                  <a:pt x="151454" y="592138"/>
                </a:lnTo>
                <a:lnTo>
                  <a:pt x="111759" y="563050"/>
                </a:lnTo>
                <a:lnTo>
                  <a:pt x="77037" y="528331"/>
                </a:lnTo>
                <a:lnTo>
                  <a:pt x="47948" y="488637"/>
                </a:lnTo>
                <a:lnTo>
                  <a:pt x="25149" y="444626"/>
                </a:lnTo>
                <a:lnTo>
                  <a:pt x="9300" y="396959"/>
                </a:lnTo>
                <a:lnTo>
                  <a:pt x="1060" y="346292"/>
                </a:lnTo>
                <a:lnTo>
                  <a:pt x="0" y="320039"/>
                </a:lnTo>
                <a:close/>
              </a:path>
            </a:pathLst>
          </a:custGeom>
          <a:ln w="25400">
            <a:solidFill>
              <a:srgbClr val="5517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8156" y="2836036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20039" y="0"/>
                </a:moveTo>
                <a:lnTo>
                  <a:pt x="268126" y="4187"/>
                </a:lnTo>
                <a:lnTo>
                  <a:pt x="218880" y="16312"/>
                </a:lnTo>
                <a:lnTo>
                  <a:pt x="172960" y="35716"/>
                </a:lnTo>
                <a:lnTo>
                  <a:pt x="131026" y="61740"/>
                </a:lnTo>
                <a:lnTo>
                  <a:pt x="93735" y="93725"/>
                </a:lnTo>
                <a:lnTo>
                  <a:pt x="61747" y="131015"/>
                </a:lnTo>
                <a:lnTo>
                  <a:pt x="35721" y="172949"/>
                </a:lnTo>
                <a:lnTo>
                  <a:pt x="16315" y="218870"/>
                </a:lnTo>
                <a:lnTo>
                  <a:pt x="4188" y="268120"/>
                </a:lnTo>
                <a:lnTo>
                  <a:pt x="0" y="320039"/>
                </a:lnTo>
                <a:lnTo>
                  <a:pt x="1060" y="346275"/>
                </a:lnTo>
                <a:lnTo>
                  <a:pt x="9300" y="396918"/>
                </a:lnTo>
                <a:lnTo>
                  <a:pt x="25149" y="444573"/>
                </a:lnTo>
                <a:lnTo>
                  <a:pt x="47948" y="488580"/>
                </a:lnTo>
                <a:lnTo>
                  <a:pt x="77037" y="528279"/>
                </a:lnTo>
                <a:lnTo>
                  <a:pt x="111759" y="563008"/>
                </a:lnTo>
                <a:lnTo>
                  <a:pt x="151454" y="592107"/>
                </a:lnTo>
                <a:lnTo>
                  <a:pt x="195463" y="614916"/>
                </a:lnTo>
                <a:lnTo>
                  <a:pt x="243128" y="630773"/>
                </a:lnTo>
                <a:lnTo>
                  <a:pt x="293791" y="639018"/>
                </a:lnTo>
                <a:lnTo>
                  <a:pt x="320039" y="640079"/>
                </a:lnTo>
                <a:lnTo>
                  <a:pt x="346285" y="639018"/>
                </a:lnTo>
                <a:lnTo>
                  <a:pt x="396939" y="630773"/>
                </a:lnTo>
                <a:lnTo>
                  <a:pt x="444597" y="614916"/>
                </a:lnTo>
                <a:lnTo>
                  <a:pt x="488600" y="592107"/>
                </a:lnTo>
                <a:lnTo>
                  <a:pt x="528288" y="563008"/>
                </a:lnTo>
                <a:lnTo>
                  <a:pt x="563004" y="528279"/>
                </a:lnTo>
                <a:lnTo>
                  <a:pt x="592089" y="488580"/>
                </a:lnTo>
                <a:lnTo>
                  <a:pt x="614883" y="444573"/>
                </a:lnTo>
                <a:lnTo>
                  <a:pt x="630729" y="396918"/>
                </a:lnTo>
                <a:lnTo>
                  <a:pt x="638968" y="346275"/>
                </a:lnTo>
                <a:lnTo>
                  <a:pt x="640029" y="320039"/>
                </a:lnTo>
                <a:lnTo>
                  <a:pt x="638968" y="293787"/>
                </a:lnTo>
                <a:lnTo>
                  <a:pt x="630729" y="243120"/>
                </a:lnTo>
                <a:lnTo>
                  <a:pt x="614883" y="195452"/>
                </a:lnTo>
                <a:lnTo>
                  <a:pt x="592089" y="151442"/>
                </a:lnTo>
                <a:lnTo>
                  <a:pt x="563004" y="111748"/>
                </a:lnTo>
                <a:lnTo>
                  <a:pt x="528288" y="77029"/>
                </a:lnTo>
                <a:lnTo>
                  <a:pt x="488600" y="47941"/>
                </a:lnTo>
                <a:lnTo>
                  <a:pt x="444597" y="25146"/>
                </a:lnTo>
                <a:lnTo>
                  <a:pt x="396939" y="9299"/>
                </a:lnTo>
                <a:lnTo>
                  <a:pt x="346285" y="1060"/>
                </a:lnTo>
                <a:lnTo>
                  <a:pt x="32003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8156" y="2836036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0" y="320039"/>
                </a:moveTo>
                <a:lnTo>
                  <a:pt x="4188" y="268120"/>
                </a:lnTo>
                <a:lnTo>
                  <a:pt x="16315" y="218870"/>
                </a:lnTo>
                <a:lnTo>
                  <a:pt x="35721" y="172949"/>
                </a:lnTo>
                <a:lnTo>
                  <a:pt x="61747" y="131015"/>
                </a:lnTo>
                <a:lnTo>
                  <a:pt x="93735" y="93725"/>
                </a:lnTo>
                <a:lnTo>
                  <a:pt x="131026" y="61740"/>
                </a:lnTo>
                <a:lnTo>
                  <a:pt x="172960" y="35716"/>
                </a:lnTo>
                <a:lnTo>
                  <a:pt x="218880" y="16312"/>
                </a:lnTo>
                <a:lnTo>
                  <a:pt x="268126" y="4187"/>
                </a:lnTo>
                <a:lnTo>
                  <a:pt x="320039" y="0"/>
                </a:lnTo>
                <a:lnTo>
                  <a:pt x="346285" y="1060"/>
                </a:lnTo>
                <a:lnTo>
                  <a:pt x="396939" y="9299"/>
                </a:lnTo>
                <a:lnTo>
                  <a:pt x="444597" y="25146"/>
                </a:lnTo>
                <a:lnTo>
                  <a:pt x="488600" y="47941"/>
                </a:lnTo>
                <a:lnTo>
                  <a:pt x="528288" y="77029"/>
                </a:lnTo>
                <a:lnTo>
                  <a:pt x="563004" y="111748"/>
                </a:lnTo>
                <a:lnTo>
                  <a:pt x="592089" y="151442"/>
                </a:lnTo>
                <a:lnTo>
                  <a:pt x="614883" y="195452"/>
                </a:lnTo>
                <a:lnTo>
                  <a:pt x="630729" y="243120"/>
                </a:lnTo>
                <a:lnTo>
                  <a:pt x="638968" y="293787"/>
                </a:lnTo>
                <a:lnTo>
                  <a:pt x="640029" y="320039"/>
                </a:lnTo>
                <a:lnTo>
                  <a:pt x="638968" y="346275"/>
                </a:lnTo>
                <a:lnTo>
                  <a:pt x="630729" y="396918"/>
                </a:lnTo>
                <a:lnTo>
                  <a:pt x="614883" y="444573"/>
                </a:lnTo>
                <a:lnTo>
                  <a:pt x="592089" y="488580"/>
                </a:lnTo>
                <a:lnTo>
                  <a:pt x="563004" y="528279"/>
                </a:lnTo>
                <a:lnTo>
                  <a:pt x="528288" y="563008"/>
                </a:lnTo>
                <a:lnTo>
                  <a:pt x="488600" y="592107"/>
                </a:lnTo>
                <a:lnTo>
                  <a:pt x="444597" y="614916"/>
                </a:lnTo>
                <a:lnTo>
                  <a:pt x="396939" y="630773"/>
                </a:lnTo>
                <a:lnTo>
                  <a:pt x="346285" y="639018"/>
                </a:lnTo>
                <a:lnTo>
                  <a:pt x="320039" y="640079"/>
                </a:lnTo>
                <a:lnTo>
                  <a:pt x="293791" y="639018"/>
                </a:lnTo>
                <a:lnTo>
                  <a:pt x="243128" y="630773"/>
                </a:lnTo>
                <a:lnTo>
                  <a:pt x="195463" y="614916"/>
                </a:lnTo>
                <a:lnTo>
                  <a:pt x="151454" y="592107"/>
                </a:lnTo>
                <a:lnTo>
                  <a:pt x="111759" y="563008"/>
                </a:lnTo>
                <a:lnTo>
                  <a:pt x="77037" y="528279"/>
                </a:lnTo>
                <a:lnTo>
                  <a:pt x="47948" y="488580"/>
                </a:lnTo>
                <a:lnTo>
                  <a:pt x="25149" y="444573"/>
                </a:lnTo>
                <a:lnTo>
                  <a:pt x="9300" y="396918"/>
                </a:lnTo>
                <a:lnTo>
                  <a:pt x="1060" y="346275"/>
                </a:lnTo>
                <a:lnTo>
                  <a:pt x="0" y="320039"/>
                </a:lnTo>
                <a:close/>
              </a:path>
            </a:pathLst>
          </a:custGeom>
          <a:ln w="25400">
            <a:solidFill>
              <a:srgbClr val="5517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1816" y="5020055"/>
            <a:ext cx="640080" cy="640715"/>
          </a:xfrm>
          <a:custGeom>
            <a:avLst/>
            <a:gdLst/>
            <a:ahLst/>
            <a:cxnLst/>
            <a:rect l="l" t="t" r="r" b="b"/>
            <a:pathLst>
              <a:path w="640080" h="640714">
                <a:moveTo>
                  <a:pt x="320040" y="0"/>
                </a:moveTo>
                <a:lnTo>
                  <a:pt x="268126" y="4187"/>
                </a:lnTo>
                <a:lnTo>
                  <a:pt x="218880" y="16312"/>
                </a:lnTo>
                <a:lnTo>
                  <a:pt x="172960" y="35716"/>
                </a:lnTo>
                <a:lnTo>
                  <a:pt x="131026" y="61740"/>
                </a:lnTo>
                <a:lnTo>
                  <a:pt x="93735" y="93726"/>
                </a:lnTo>
                <a:lnTo>
                  <a:pt x="61747" y="131015"/>
                </a:lnTo>
                <a:lnTo>
                  <a:pt x="35721" y="172949"/>
                </a:lnTo>
                <a:lnTo>
                  <a:pt x="16315" y="218870"/>
                </a:lnTo>
                <a:lnTo>
                  <a:pt x="4188" y="268120"/>
                </a:lnTo>
                <a:lnTo>
                  <a:pt x="0" y="320040"/>
                </a:lnTo>
                <a:lnTo>
                  <a:pt x="1060" y="346292"/>
                </a:lnTo>
                <a:lnTo>
                  <a:pt x="9300" y="396960"/>
                </a:lnTo>
                <a:lnTo>
                  <a:pt x="25149" y="444630"/>
                </a:lnTo>
                <a:lnTo>
                  <a:pt x="47948" y="488644"/>
                </a:lnTo>
                <a:lnTo>
                  <a:pt x="77037" y="528341"/>
                </a:lnTo>
                <a:lnTo>
                  <a:pt x="111759" y="563065"/>
                </a:lnTo>
                <a:lnTo>
                  <a:pt x="151454" y="592156"/>
                </a:lnTo>
                <a:lnTo>
                  <a:pt x="195463" y="614955"/>
                </a:lnTo>
                <a:lnTo>
                  <a:pt x="243128" y="630804"/>
                </a:lnTo>
                <a:lnTo>
                  <a:pt x="293791" y="639044"/>
                </a:lnTo>
                <a:lnTo>
                  <a:pt x="320040" y="640105"/>
                </a:lnTo>
                <a:lnTo>
                  <a:pt x="346292" y="639044"/>
                </a:lnTo>
                <a:lnTo>
                  <a:pt x="396959" y="630804"/>
                </a:lnTo>
                <a:lnTo>
                  <a:pt x="444627" y="614955"/>
                </a:lnTo>
                <a:lnTo>
                  <a:pt x="488637" y="592156"/>
                </a:lnTo>
                <a:lnTo>
                  <a:pt x="528331" y="563065"/>
                </a:lnTo>
                <a:lnTo>
                  <a:pt x="563050" y="528341"/>
                </a:lnTo>
                <a:lnTo>
                  <a:pt x="592138" y="488644"/>
                </a:lnTo>
                <a:lnTo>
                  <a:pt x="614934" y="444630"/>
                </a:lnTo>
                <a:lnTo>
                  <a:pt x="630780" y="396960"/>
                </a:lnTo>
                <a:lnTo>
                  <a:pt x="639019" y="346292"/>
                </a:lnTo>
                <a:lnTo>
                  <a:pt x="640080" y="320040"/>
                </a:lnTo>
                <a:lnTo>
                  <a:pt x="639019" y="293787"/>
                </a:lnTo>
                <a:lnTo>
                  <a:pt x="630780" y="243120"/>
                </a:lnTo>
                <a:lnTo>
                  <a:pt x="614934" y="195453"/>
                </a:lnTo>
                <a:lnTo>
                  <a:pt x="592138" y="151442"/>
                </a:lnTo>
                <a:lnTo>
                  <a:pt x="563050" y="111748"/>
                </a:lnTo>
                <a:lnTo>
                  <a:pt x="528331" y="77029"/>
                </a:lnTo>
                <a:lnTo>
                  <a:pt x="488637" y="47941"/>
                </a:lnTo>
                <a:lnTo>
                  <a:pt x="444626" y="25146"/>
                </a:lnTo>
                <a:lnTo>
                  <a:pt x="396959" y="9299"/>
                </a:lnTo>
                <a:lnTo>
                  <a:pt x="346292" y="1060"/>
                </a:lnTo>
                <a:lnTo>
                  <a:pt x="32004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1816" y="5020055"/>
            <a:ext cx="640080" cy="640715"/>
          </a:xfrm>
          <a:custGeom>
            <a:avLst/>
            <a:gdLst/>
            <a:ahLst/>
            <a:cxnLst/>
            <a:rect l="l" t="t" r="r" b="b"/>
            <a:pathLst>
              <a:path w="640080" h="640714">
                <a:moveTo>
                  <a:pt x="0" y="320040"/>
                </a:moveTo>
                <a:lnTo>
                  <a:pt x="4188" y="268120"/>
                </a:lnTo>
                <a:lnTo>
                  <a:pt x="16315" y="218870"/>
                </a:lnTo>
                <a:lnTo>
                  <a:pt x="35721" y="172949"/>
                </a:lnTo>
                <a:lnTo>
                  <a:pt x="61747" y="131015"/>
                </a:lnTo>
                <a:lnTo>
                  <a:pt x="93735" y="93726"/>
                </a:lnTo>
                <a:lnTo>
                  <a:pt x="131026" y="61740"/>
                </a:lnTo>
                <a:lnTo>
                  <a:pt x="172960" y="35716"/>
                </a:lnTo>
                <a:lnTo>
                  <a:pt x="218880" y="16312"/>
                </a:lnTo>
                <a:lnTo>
                  <a:pt x="268126" y="4187"/>
                </a:lnTo>
                <a:lnTo>
                  <a:pt x="320040" y="0"/>
                </a:lnTo>
                <a:lnTo>
                  <a:pt x="346292" y="1060"/>
                </a:lnTo>
                <a:lnTo>
                  <a:pt x="396959" y="9299"/>
                </a:lnTo>
                <a:lnTo>
                  <a:pt x="444626" y="25146"/>
                </a:lnTo>
                <a:lnTo>
                  <a:pt x="488637" y="47941"/>
                </a:lnTo>
                <a:lnTo>
                  <a:pt x="528331" y="77029"/>
                </a:lnTo>
                <a:lnTo>
                  <a:pt x="563050" y="111748"/>
                </a:lnTo>
                <a:lnTo>
                  <a:pt x="592138" y="151442"/>
                </a:lnTo>
                <a:lnTo>
                  <a:pt x="614934" y="195453"/>
                </a:lnTo>
                <a:lnTo>
                  <a:pt x="630780" y="243120"/>
                </a:lnTo>
                <a:lnTo>
                  <a:pt x="639019" y="293787"/>
                </a:lnTo>
                <a:lnTo>
                  <a:pt x="640080" y="320040"/>
                </a:lnTo>
                <a:lnTo>
                  <a:pt x="639019" y="346292"/>
                </a:lnTo>
                <a:lnTo>
                  <a:pt x="630780" y="396960"/>
                </a:lnTo>
                <a:lnTo>
                  <a:pt x="614934" y="444630"/>
                </a:lnTo>
                <a:lnTo>
                  <a:pt x="592138" y="488644"/>
                </a:lnTo>
                <a:lnTo>
                  <a:pt x="563050" y="528341"/>
                </a:lnTo>
                <a:lnTo>
                  <a:pt x="528331" y="563065"/>
                </a:lnTo>
                <a:lnTo>
                  <a:pt x="488637" y="592156"/>
                </a:lnTo>
                <a:lnTo>
                  <a:pt x="444627" y="614955"/>
                </a:lnTo>
                <a:lnTo>
                  <a:pt x="396959" y="630804"/>
                </a:lnTo>
                <a:lnTo>
                  <a:pt x="346292" y="639044"/>
                </a:lnTo>
                <a:lnTo>
                  <a:pt x="320040" y="640105"/>
                </a:lnTo>
                <a:lnTo>
                  <a:pt x="293791" y="639044"/>
                </a:lnTo>
                <a:lnTo>
                  <a:pt x="243128" y="630804"/>
                </a:lnTo>
                <a:lnTo>
                  <a:pt x="195463" y="614955"/>
                </a:lnTo>
                <a:lnTo>
                  <a:pt x="151454" y="592156"/>
                </a:lnTo>
                <a:lnTo>
                  <a:pt x="111759" y="563065"/>
                </a:lnTo>
                <a:lnTo>
                  <a:pt x="77037" y="528341"/>
                </a:lnTo>
                <a:lnTo>
                  <a:pt x="47948" y="488644"/>
                </a:lnTo>
                <a:lnTo>
                  <a:pt x="25149" y="444630"/>
                </a:lnTo>
                <a:lnTo>
                  <a:pt x="9300" y="396960"/>
                </a:lnTo>
                <a:lnTo>
                  <a:pt x="1060" y="346292"/>
                </a:lnTo>
                <a:lnTo>
                  <a:pt x="0" y="320040"/>
                </a:lnTo>
                <a:close/>
              </a:path>
            </a:pathLst>
          </a:custGeom>
          <a:ln w="25399">
            <a:solidFill>
              <a:srgbClr val="5517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ct val="100000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F</a:t>
            </a:r>
            <a:r>
              <a:rPr dirty="0"/>
              <a:t>air</a:t>
            </a:r>
            <a:r>
              <a:rPr spc="-10" dirty="0"/>
              <a:t> </a:t>
            </a:r>
            <a:r>
              <a:rPr dirty="0">
                <a:latin typeface="Calibri"/>
                <a:cs typeface="Calibri"/>
              </a:rPr>
              <a:t>–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/>
              <a:t>Credible</a:t>
            </a:r>
            <a:r>
              <a:rPr spc="-40" dirty="0"/>
              <a:t> </a:t>
            </a:r>
            <a:r>
              <a:rPr dirty="0"/>
              <a:t>- </a:t>
            </a:r>
            <a:r>
              <a:rPr spc="-120" dirty="0"/>
              <a:t>T</a:t>
            </a:r>
            <a:r>
              <a:rPr spc="-5" dirty="0"/>
              <a:t>rans</a:t>
            </a:r>
            <a:r>
              <a:rPr spc="-15" dirty="0"/>
              <a:t>p</a:t>
            </a:r>
            <a:r>
              <a:rPr dirty="0"/>
              <a:t>are</a:t>
            </a:r>
            <a:r>
              <a:rPr spc="-55" dirty="0"/>
              <a:t>n</a:t>
            </a:r>
            <a:r>
              <a:rPr spc="-15" dirty="0"/>
              <a:t>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255187"/>
            <a:ext cx="7141845" cy="1059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200" spc="-20" dirty="0">
                <a:latin typeface="Calibri"/>
                <a:cs typeface="Calibri"/>
              </a:rPr>
              <a:t>Wh</a:t>
            </a:r>
            <a:r>
              <a:rPr sz="2200" spc="-4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th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1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op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10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ideas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65" dirty="0">
                <a:latin typeface="Calibri"/>
                <a:cs typeface="Calibri"/>
              </a:rPr>
              <a:t>f</a:t>
            </a:r>
            <a:r>
              <a:rPr sz="2200" spc="-10" dirty="0">
                <a:latin typeface="Calibri"/>
                <a:cs typeface="Calibri"/>
              </a:rPr>
              <a:t>or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25" dirty="0">
                <a:latin typeface="Calibri"/>
                <a:cs typeface="Calibri"/>
              </a:rPr>
              <a:t>h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45" dirty="0">
                <a:latin typeface="Calibri"/>
                <a:cs typeface="Calibri"/>
              </a:rPr>
              <a:t>n</a:t>
            </a:r>
            <a:r>
              <a:rPr sz="2200" spc="-10" dirty="0">
                <a:latin typeface="Calibri"/>
                <a:cs typeface="Calibri"/>
              </a:rPr>
              <a:t>ti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cla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-15" dirty="0">
                <a:latin typeface="Calibri"/>
                <a:cs typeface="Calibri"/>
              </a:rPr>
              <a:t>s?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Font typeface="Wingdings"/>
              <a:buChar char=""/>
            </a:pPr>
            <a:endParaRPr sz="2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200" spc="-15" dirty="0">
                <a:latin typeface="Calibri"/>
                <a:cs typeface="Calibri"/>
              </a:rPr>
              <a:t>Which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20" dirty="0">
                <a:latin typeface="Calibri"/>
                <a:cs typeface="Calibri"/>
              </a:rPr>
              <a:t>u</a:t>
            </a:r>
            <a:r>
              <a:rPr sz="2200" spc="-30" dirty="0">
                <a:latin typeface="Calibri"/>
                <a:cs typeface="Calibri"/>
              </a:rPr>
              <a:t>p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ha</a:t>
            </a:r>
            <a:r>
              <a:rPr sz="2200" spc="-15" dirty="0">
                <a:latin typeface="Calibri"/>
                <a:cs typeface="Calibri"/>
              </a:rPr>
              <a:t>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highe</a:t>
            </a:r>
            <a:r>
              <a:rPr sz="2200" spc="-30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numbe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do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ti</a:t>
            </a:r>
            <a:r>
              <a:rPr sz="2200" spc="-20" dirty="0">
                <a:latin typeface="Calibri"/>
                <a:cs typeface="Calibri"/>
              </a:rPr>
              <a:t>c</a:t>
            </a:r>
            <a:r>
              <a:rPr sz="2200" spc="-85" dirty="0">
                <a:latin typeface="Calibri"/>
                <a:cs typeface="Calibri"/>
              </a:rPr>
              <a:t>k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1955">
              <a:lnSpc>
                <a:spcPct val="100000"/>
              </a:lnSpc>
            </a:pPr>
            <a:r>
              <a:rPr sz="2200" spc="-15" dirty="0"/>
              <a:t>E</a:t>
            </a:r>
            <a:r>
              <a:rPr sz="2200" spc="-70" dirty="0"/>
              <a:t>x</a:t>
            </a:r>
            <a:r>
              <a:rPr sz="2200" spc="-5" dirty="0"/>
              <a:t>e</a:t>
            </a:r>
            <a:r>
              <a:rPr sz="2200" spc="-40" dirty="0"/>
              <a:t>r</a:t>
            </a:r>
            <a:r>
              <a:rPr sz="2200" spc="-15" dirty="0"/>
              <a:t>cise</a:t>
            </a:r>
            <a:r>
              <a:rPr sz="2200" spc="35" dirty="0"/>
              <a:t> </a:t>
            </a:r>
            <a:r>
              <a:rPr sz="2200" spc="-20" dirty="0"/>
              <a:t>D</a:t>
            </a:r>
            <a:r>
              <a:rPr sz="2200" spc="-25" dirty="0"/>
              <a:t>e</a:t>
            </a:r>
            <a:r>
              <a:rPr sz="2200" spc="-10" dirty="0"/>
              <a:t>bri</a:t>
            </a:r>
            <a:r>
              <a:rPr sz="2200" spc="-40" dirty="0"/>
              <a:t>e</a:t>
            </a:r>
            <a:r>
              <a:rPr sz="2200" spc="-15" dirty="0"/>
              <a:t>f</a:t>
            </a:r>
            <a:r>
              <a:rPr sz="2200" spc="-10" dirty="0"/>
              <a:t>:</a:t>
            </a:r>
            <a:r>
              <a:rPr sz="2200" spc="45" dirty="0"/>
              <a:t> </a:t>
            </a:r>
            <a:r>
              <a:rPr sz="2200" spc="-5" dirty="0"/>
              <a:t>C</a:t>
            </a:r>
            <a:r>
              <a:rPr sz="2200" spc="-30" dirty="0"/>
              <a:t>r</a:t>
            </a:r>
            <a:r>
              <a:rPr sz="2200" spc="-20" dirty="0"/>
              <a:t>e</a:t>
            </a:r>
            <a:r>
              <a:rPr sz="2200" spc="-40" dirty="0"/>
              <a:t>at</a:t>
            </a:r>
            <a:r>
              <a:rPr sz="2200" dirty="0"/>
              <a:t>e</a:t>
            </a:r>
            <a:r>
              <a:rPr sz="2200" spc="25" dirty="0"/>
              <a:t> </a:t>
            </a:r>
            <a:r>
              <a:rPr sz="2200" spc="-15" dirty="0"/>
              <a:t>a</a:t>
            </a:r>
            <a:r>
              <a:rPr sz="2200" spc="10" dirty="0"/>
              <a:t> </a:t>
            </a:r>
            <a:r>
              <a:rPr sz="2200" spc="-55" dirty="0"/>
              <a:t>R</a:t>
            </a:r>
            <a:r>
              <a:rPr sz="2200" spc="-5" dirty="0"/>
              <a:t>e</a:t>
            </a:r>
            <a:r>
              <a:rPr sz="2200" spc="-10" dirty="0"/>
              <a:t>c</a:t>
            </a:r>
            <a:r>
              <a:rPr sz="2200" spc="-25" dirty="0"/>
              <a:t>o</a:t>
            </a:r>
            <a:r>
              <a:rPr sz="2200" spc="-15" dirty="0"/>
              <a:t>gni</a:t>
            </a:r>
            <a:r>
              <a:rPr sz="2200" spc="-20" dirty="0"/>
              <a:t>t</a:t>
            </a:r>
            <a:r>
              <a:rPr sz="2200" spc="-10" dirty="0"/>
              <a:t>i</a:t>
            </a:r>
            <a:r>
              <a:rPr sz="2200" spc="-25" dirty="0"/>
              <a:t>o</a:t>
            </a:r>
            <a:r>
              <a:rPr sz="2200" spc="-15" dirty="0"/>
              <a:t>n</a:t>
            </a:r>
            <a:r>
              <a:rPr sz="2200" spc="20" dirty="0"/>
              <a:t> </a:t>
            </a:r>
            <a:r>
              <a:rPr sz="2200" spc="-15" dirty="0"/>
              <a:t>a</a:t>
            </a:r>
            <a:r>
              <a:rPr sz="2200" spc="-30" dirty="0"/>
              <a:t>n</a:t>
            </a:r>
            <a:r>
              <a:rPr sz="2200" spc="-15" dirty="0"/>
              <a:t>d</a:t>
            </a:r>
            <a:r>
              <a:rPr sz="2200" dirty="0"/>
              <a:t> </a:t>
            </a:r>
            <a:r>
              <a:rPr sz="2200" spc="-55" dirty="0"/>
              <a:t>R</a:t>
            </a:r>
            <a:r>
              <a:rPr sz="2200" spc="-15" dirty="0"/>
              <a:t>e</a:t>
            </a:r>
            <a:r>
              <a:rPr sz="2200" spc="-55" dirty="0"/>
              <a:t>w</a:t>
            </a:r>
            <a:r>
              <a:rPr sz="2200" spc="-15" dirty="0"/>
              <a:t>a</a:t>
            </a:r>
            <a:r>
              <a:rPr sz="2200" spc="-45" dirty="0"/>
              <a:t>r</a:t>
            </a:r>
            <a:r>
              <a:rPr sz="2200" spc="-15" dirty="0"/>
              <a:t>ds</a:t>
            </a:r>
            <a:r>
              <a:rPr sz="2200" spc="20" dirty="0"/>
              <a:t> </a:t>
            </a:r>
            <a:r>
              <a:rPr sz="2200" spc="-204" dirty="0"/>
              <a:t>T</a:t>
            </a:r>
            <a:r>
              <a:rPr sz="2200" spc="-25" dirty="0"/>
              <a:t>oo</a:t>
            </a:r>
            <a:r>
              <a:rPr sz="2200" spc="-10" dirty="0"/>
              <a:t>lkit</a:t>
            </a:r>
            <a:endParaRPr sz="2200"/>
          </a:p>
        </p:txBody>
      </p:sp>
      <p:sp>
        <p:nvSpPr>
          <p:cNvPr id="7" name="object 7"/>
          <p:cNvSpPr/>
          <p:nvPr/>
        </p:nvSpPr>
        <p:spPr>
          <a:xfrm>
            <a:off x="2109216" y="2589276"/>
            <a:ext cx="4823459" cy="3203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ct val="100000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F</a:t>
            </a:r>
            <a:r>
              <a:rPr dirty="0"/>
              <a:t>air</a:t>
            </a:r>
            <a:r>
              <a:rPr spc="-10" dirty="0"/>
              <a:t> </a:t>
            </a:r>
            <a:r>
              <a:rPr dirty="0">
                <a:latin typeface="Calibri"/>
                <a:cs typeface="Calibri"/>
              </a:rPr>
              <a:t>–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/>
              <a:t>Credible</a:t>
            </a:r>
            <a:r>
              <a:rPr spc="-40" dirty="0"/>
              <a:t> </a:t>
            </a:r>
            <a:r>
              <a:rPr dirty="0"/>
              <a:t>- </a:t>
            </a:r>
            <a:r>
              <a:rPr spc="-120" dirty="0"/>
              <a:t>T</a:t>
            </a:r>
            <a:r>
              <a:rPr spc="-5" dirty="0"/>
              <a:t>rans</a:t>
            </a:r>
            <a:r>
              <a:rPr spc="-15" dirty="0"/>
              <a:t>p</a:t>
            </a:r>
            <a:r>
              <a:rPr dirty="0"/>
              <a:t>are</a:t>
            </a:r>
            <a:r>
              <a:rPr spc="-55" dirty="0"/>
              <a:t>n</a:t>
            </a:r>
            <a:r>
              <a:rPr spc="-15" dirty="0"/>
              <a:t>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1955">
              <a:lnSpc>
                <a:spcPct val="100000"/>
              </a:lnSpc>
            </a:pPr>
            <a:r>
              <a:rPr spc="-5" dirty="0"/>
              <a:t>W</a:t>
            </a:r>
            <a:r>
              <a:rPr spc="-10" dirty="0"/>
              <a:t>h</a:t>
            </a:r>
            <a:r>
              <a:rPr spc="-25" dirty="0"/>
              <a:t>a</a:t>
            </a:r>
            <a:r>
              <a:rPr dirty="0"/>
              <a:t>t M</a:t>
            </a:r>
            <a:r>
              <a:rPr spc="5" dirty="0"/>
              <a:t>o</a:t>
            </a:r>
            <a:r>
              <a:rPr spc="-10" dirty="0"/>
              <a:t>t</a:t>
            </a:r>
            <a:r>
              <a:rPr spc="-20" dirty="0"/>
              <a:t>i</a:t>
            </a:r>
            <a:r>
              <a:rPr spc="-35" dirty="0"/>
              <a:t>v</a:t>
            </a:r>
            <a:r>
              <a:rPr spc="-25" dirty="0"/>
              <a:t>a</a:t>
            </a:r>
            <a:r>
              <a:rPr spc="-30" dirty="0"/>
              <a:t>t</a:t>
            </a:r>
            <a:r>
              <a:rPr spc="-5" dirty="0"/>
              <a:t>e</a:t>
            </a:r>
            <a:r>
              <a:rPr dirty="0"/>
              <a:t>s</a:t>
            </a:r>
            <a:r>
              <a:rPr spc="10" dirty="0"/>
              <a:t> </a:t>
            </a:r>
            <a:r>
              <a:rPr dirty="0"/>
              <a:t>Us</a:t>
            </a:r>
          </a:p>
        </p:txBody>
      </p:sp>
      <p:sp>
        <p:nvSpPr>
          <p:cNvPr id="3" name="object 3"/>
          <p:cNvSpPr/>
          <p:nvPr/>
        </p:nvSpPr>
        <p:spPr>
          <a:xfrm>
            <a:off x="3080004" y="1561972"/>
            <a:ext cx="3018409" cy="3312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ct val="100000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F</a:t>
            </a:r>
            <a:r>
              <a:rPr dirty="0"/>
              <a:t>air</a:t>
            </a:r>
            <a:r>
              <a:rPr spc="-10" dirty="0"/>
              <a:t> </a:t>
            </a:r>
            <a:r>
              <a:rPr dirty="0">
                <a:latin typeface="Calibri"/>
                <a:cs typeface="Calibri"/>
              </a:rPr>
              <a:t>–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/>
              <a:t>Credible</a:t>
            </a:r>
            <a:r>
              <a:rPr spc="-40" dirty="0"/>
              <a:t> </a:t>
            </a:r>
            <a:r>
              <a:rPr dirty="0"/>
              <a:t>- </a:t>
            </a:r>
            <a:r>
              <a:rPr spc="-120" dirty="0"/>
              <a:t>T</a:t>
            </a:r>
            <a:r>
              <a:rPr spc="-5" dirty="0"/>
              <a:t>rans</a:t>
            </a:r>
            <a:r>
              <a:rPr spc="-15" dirty="0"/>
              <a:t>p</a:t>
            </a:r>
            <a:r>
              <a:rPr dirty="0"/>
              <a:t>are</a:t>
            </a:r>
            <a:r>
              <a:rPr spc="-55" dirty="0"/>
              <a:t>n</a:t>
            </a:r>
            <a:r>
              <a:rPr spc="-15" dirty="0"/>
              <a:t>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290591"/>
            <a:ext cx="7991475" cy="2496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19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5" dirty="0">
                <a:latin typeface="Calibri"/>
                <a:cs typeface="Calibri"/>
              </a:rPr>
              <a:t> shoul</a:t>
            </a:r>
            <a:r>
              <a:rPr sz="2400" dirty="0">
                <a:latin typeface="Calibri"/>
                <a:cs typeface="Calibri"/>
              </a:rPr>
              <a:t>d 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ow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able 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o: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"/>
              </a:spcBef>
              <a:buFont typeface="Wingdings"/>
              <a:buChar char=""/>
            </a:pPr>
            <a:endParaRPr sz="34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buFont typeface="Wingdings"/>
              <a:buChar char="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Descr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be 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e 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og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iz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ding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empl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ee</a:t>
            </a:r>
            <a:r>
              <a:rPr sz="2000" spc="-125" dirty="0">
                <a:latin typeface="Calibri"/>
                <a:cs typeface="Calibri"/>
              </a:rPr>
              <a:t>’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-5" dirty="0">
                <a:latin typeface="Calibri"/>
                <a:cs typeface="Calibri"/>
              </a:rPr>
              <a:t>suc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756285" marR="624840" lvl="1" indent="-28638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Ide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y types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og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 mana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t.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ine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3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og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5" dirty="0">
                <a:latin typeface="Calibri"/>
                <a:cs typeface="Calibri"/>
              </a:rPr>
              <a:t>z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 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pl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ee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ct val="100000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F</a:t>
            </a:r>
            <a:r>
              <a:rPr dirty="0"/>
              <a:t>air</a:t>
            </a:r>
            <a:r>
              <a:rPr spc="-10" dirty="0"/>
              <a:t> </a:t>
            </a:r>
            <a:r>
              <a:rPr dirty="0">
                <a:latin typeface="Calibri"/>
                <a:cs typeface="Calibri"/>
              </a:rPr>
              <a:t>–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/>
              <a:t>Credible</a:t>
            </a:r>
            <a:r>
              <a:rPr spc="-40" dirty="0"/>
              <a:t> </a:t>
            </a:r>
            <a:r>
              <a:rPr dirty="0"/>
              <a:t>- </a:t>
            </a:r>
            <a:r>
              <a:rPr spc="-120" dirty="0"/>
              <a:t>T</a:t>
            </a:r>
            <a:r>
              <a:rPr spc="-5" dirty="0"/>
              <a:t>rans</a:t>
            </a:r>
            <a:r>
              <a:rPr spc="-15" dirty="0"/>
              <a:t>p</a:t>
            </a:r>
            <a:r>
              <a:rPr dirty="0"/>
              <a:t>are</a:t>
            </a:r>
            <a:r>
              <a:rPr spc="-55" dirty="0"/>
              <a:t>n</a:t>
            </a:r>
            <a:r>
              <a:rPr spc="-15" dirty="0"/>
              <a:t>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1955">
              <a:lnSpc>
                <a:spcPct val="100000"/>
              </a:lnSpc>
            </a:pPr>
            <a:r>
              <a:rPr dirty="0"/>
              <a:t>Learn</a:t>
            </a:r>
            <a:r>
              <a:rPr spc="-15" dirty="0"/>
              <a:t>i</a:t>
            </a:r>
            <a:r>
              <a:rPr dirty="0"/>
              <a:t>ng</a:t>
            </a:r>
            <a:r>
              <a:rPr spc="-20" dirty="0"/>
              <a:t> </a:t>
            </a:r>
            <a:r>
              <a:rPr spc="-5" dirty="0"/>
              <a:t>O</a:t>
            </a:r>
            <a:r>
              <a:rPr spc="-10" dirty="0"/>
              <a:t>b</a:t>
            </a:r>
            <a:r>
              <a:rPr spc="-5" dirty="0"/>
              <a:t>jecti</a:t>
            </a:r>
            <a:r>
              <a:rPr spc="-20" dirty="0"/>
              <a:t>v</a:t>
            </a:r>
            <a:r>
              <a:rPr spc="-5" dirty="0"/>
              <a:t>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61340" indent="-342900">
              <a:lnSpc>
                <a:spcPts val="1820"/>
              </a:lnSpc>
              <a:buFont typeface="Wingdings"/>
              <a:buChar char=""/>
              <a:tabLst>
                <a:tab pos="356235" algn="l"/>
              </a:tabLst>
            </a:pPr>
            <a:r>
              <a:rPr i="0" spc="-20" dirty="0">
                <a:latin typeface="Calibri"/>
                <a:cs typeface="Calibri"/>
              </a:rPr>
              <a:t>DOD</a:t>
            </a:r>
            <a:r>
              <a:rPr i="0" spc="-5" dirty="0">
                <a:latin typeface="Calibri"/>
                <a:cs typeface="Calibri"/>
              </a:rPr>
              <a:t>I</a:t>
            </a:r>
            <a:r>
              <a:rPr i="0" spc="1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1400.25,</a:t>
            </a:r>
            <a:r>
              <a:rPr i="0" dirty="0">
                <a:latin typeface="Calibri"/>
                <a:cs typeface="Calibri"/>
              </a:rPr>
              <a:t> </a:t>
            </a:r>
            <a:r>
              <a:rPr i="0" spc="-100" dirty="0">
                <a:latin typeface="Calibri"/>
                <a:cs typeface="Calibri"/>
              </a:rPr>
              <a:t>V</a:t>
            </a:r>
            <a:r>
              <a:rPr i="0" spc="-15" dirty="0">
                <a:latin typeface="Calibri"/>
                <a:cs typeface="Calibri"/>
              </a:rPr>
              <a:t>ol</a:t>
            </a:r>
            <a:r>
              <a:rPr i="0" spc="-20" dirty="0">
                <a:latin typeface="Calibri"/>
                <a:cs typeface="Calibri"/>
              </a:rPr>
              <a:t>um</a:t>
            </a:r>
            <a:r>
              <a:rPr i="0" spc="-10" dirty="0">
                <a:latin typeface="Calibri"/>
                <a:cs typeface="Calibri"/>
              </a:rPr>
              <a:t>e</a:t>
            </a:r>
            <a:r>
              <a:rPr i="0" spc="1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410,</a:t>
            </a:r>
            <a:r>
              <a:rPr i="0" dirty="0">
                <a:latin typeface="Calibri"/>
                <a:cs typeface="Calibri"/>
              </a:rPr>
              <a:t> </a:t>
            </a:r>
            <a:r>
              <a:rPr spc="-20" dirty="0"/>
              <a:t>Do</a:t>
            </a:r>
            <a:r>
              <a:rPr spc="-15" dirty="0"/>
              <a:t>D</a:t>
            </a:r>
            <a:r>
              <a:rPr spc="20" dirty="0"/>
              <a:t> </a:t>
            </a:r>
            <a:r>
              <a:rPr spc="-10" dirty="0"/>
              <a:t>Ci</a:t>
            </a:r>
            <a:r>
              <a:rPr spc="-20" dirty="0"/>
              <a:t>v</a:t>
            </a:r>
            <a:r>
              <a:rPr dirty="0"/>
              <a:t>i</a:t>
            </a:r>
            <a:r>
              <a:rPr spc="-10" dirty="0"/>
              <a:t>l</a:t>
            </a:r>
            <a:r>
              <a:rPr spc="-5" dirty="0"/>
              <a:t>i</a:t>
            </a:r>
            <a:r>
              <a:rPr spc="-20" dirty="0"/>
              <a:t>a</a:t>
            </a:r>
            <a:r>
              <a:rPr spc="-10" dirty="0"/>
              <a:t>n</a:t>
            </a:r>
            <a:r>
              <a:rPr spc="20" dirty="0"/>
              <a:t> </a:t>
            </a:r>
            <a:r>
              <a:rPr spc="-45" dirty="0"/>
              <a:t>P</a:t>
            </a:r>
            <a:r>
              <a:rPr spc="-15" dirty="0"/>
              <a:t>e</a:t>
            </a:r>
            <a:r>
              <a:rPr spc="-10" dirty="0"/>
              <a:t>r</a:t>
            </a:r>
            <a:r>
              <a:rPr spc="-20" dirty="0"/>
              <a:t>s</a:t>
            </a:r>
            <a:r>
              <a:rPr spc="-15" dirty="0"/>
              <a:t>on</a:t>
            </a:r>
            <a:r>
              <a:rPr spc="-20" dirty="0"/>
              <a:t>n</a:t>
            </a:r>
            <a:r>
              <a:rPr spc="-15" dirty="0"/>
              <a:t>e</a:t>
            </a:r>
            <a:r>
              <a:rPr dirty="0"/>
              <a:t>l</a:t>
            </a:r>
            <a:r>
              <a:rPr spc="30" dirty="0"/>
              <a:t> </a:t>
            </a:r>
            <a:r>
              <a:rPr spc="-15" dirty="0"/>
              <a:t>Ma</a:t>
            </a:r>
            <a:r>
              <a:rPr spc="-20" dirty="0"/>
              <a:t>n</a:t>
            </a:r>
            <a:r>
              <a:rPr spc="-15" dirty="0"/>
              <a:t>ag</a:t>
            </a:r>
            <a:r>
              <a:rPr spc="-25" dirty="0"/>
              <a:t>e</a:t>
            </a:r>
            <a:r>
              <a:rPr spc="-15" dirty="0"/>
              <a:t>me</a:t>
            </a:r>
            <a:r>
              <a:rPr spc="-40" dirty="0"/>
              <a:t>n</a:t>
            </a:r>
            <a:r>
              <a:rPr spc="-10" dirty="0"/>
              <a:t>t</a:t>
            </a:r>
            <a:r>
              <a:rPr spc="50" dirty="0"/>
              <a:t> </a:t>
            </a:r>
            <a:r>
              <a:rPr spc="-40" dirty="0"/>
              <a:t>S</a:t>
            </a:r>
            <a:r>
              <a:rPr spc="-15" dirty="0"/>
              <a:t>y</a:t>
            </a:r>
            <a:r>
              <a:rPr spc="-35" dirty="0"/>
              <a:t>st</a:t>
            </a:r>
            <a:r>
              <a:rPr spc="-15" dirty="0"/>
              <a:t>e</a:t>
            </a:r>
            <a:r>
              <a:rPr spc="-10" dirty="0"/>
              <a:t>m:</a:t>
            </a:r>
            <a:r>
              <a:rPr spc="-5" dirty="0"/>
              <a:t> </a:t>
            </a:r>
            <a:r>
              <a:rPr spc="-110" dirty="0"/>
              <a:t>T</a:t>
            </a:r>
            <a:r>
              <a:rPr spc="-10" dirty="0"/>
              <a:t>ra</a:t>
            </a:r>
            <a:r>
              <a:rPr spc="-15" dirty="0"/>
              <a:t>ining</a:t>
            </a:r>
            <a:r>
              <a:rPr spc="-5" dirty="0"/>
              <a:t>,</a:t>
            </a:r>
            <a:r>
              <a:rPr spc="25" dirty="0"/>
              <a:t> </a:t>
            </a:r>
            <a:r>
              <a:rPr spc="-50" dirty="0"/>
              <a:t>E</a:t>
            </a:r>
            <a:r>
              <a:rPr spc="-15" dirty="0"/>
              <a:t>du</a:t>
            </a:r>
            <a:r>
              <a:rPr spc="-25" dirty="0"/>
              <a:t>c</a:t>
            </a:r>
            <a:r>
              <a:rPr spc="-15" dirty="0"/>
              <a:t>ation</a:t>
            </a:r>
            <a:r>
              <a:rPr spc="-5" dirty="0"/>
              <a:t>,</a:t>
            </a:r>
            <a:r>
              <a:rPr dirty="0"/>
              <a:t> </a:t>
            </a:r>
            <a:r>
              <a:rPr spc="-15" dirty="0"/>
              <a:t>an</a:t>
            </a:r>
            <a:r>
              <a:rPr spc="-10" dirty="0"/>
              <a:t>d </a:t>
            </a:r>
            <a:r>
              <a:rPr spc="-5" dirty="0"/>
              <a:t>P</a:t>
            </a:r>
            <a:r>
              <a:rPr spc="-10" dirty="0"/>
              <a:t>ro</a:t>
            </a:r>
            <a:r>
              <a:rPr spc="-40" dirty="0"/>
              <a:t>f</a:t>
            </a:r>
            <a:r>
              <a:rPr spc="-15" dirty="0"/>
              <a:t>es</a:t>
            </a:r>
            <a:r>
              <a:rPr spc="-25" dirty="0"/>
              <a:t>s</a:t>
            </a:r>
            <a:r>
              <a:rPr spc="-10" dirty="0"/>
              <a:t>io</a:t>
            </a:r>
            <a:r>
              <a:rPr spc="-20" dirty="0"/>
              <a:t>n</a:t>
            </a:r>
            <a:r>
              <a:rPr spc="-15" dirty="0"/>
              <a:t>a</a:t>
            </a:r>
            <a:r>
              <a:rPr spc="-5" dirty="0"/>
              <a:t>l</a:t>
            </a:r>
            <a:r>
              <a:rPr spc="40" dirty="0"/>
              <a:t> </a:t>
            </a:r>
            <a:r>
              <a:rPr spc="-20" dirty="0"/>
              <a:t>D</a:t>
            </a:r>
            <a:r>
              <a:rPr spc="-30" dirty="0"/>
              <a:t>e</a:t>
            </a:r>
            <a:r>
              <a:rPr spc="-10" dirty="0"/>
              <a:t>v</a:t>
            </a:r>
            <a:r>
              <a:rPr spc="-25" dirty="0"/>
              <a:t>e</a:t>
            </a:r>
            <a:r>
              <a:rPr spc="-10" dirty="0"/>
              <a:t>lo</a:t>
            </a:r>
            <a:r>
              <a:rPr spc="-20" dirty="0"/>
              <a:t>p</a:t>
            </a:r>
            <a:r>
              <a:rPr spc="-15" dirty="0"/>
              <a:t>me</a:t>
            </a:r>
            <a:r>
              <a:rPr spc="-40" dirty="0"/>
              <a:t>n</a:t>
            </a:r>
            <a:r>
              <a:rPr dirty="0"/>
              <a:t>t</a:t>
            </a:r>
            <a:r>
              <a:rPr i="0" spc="-5" dirty="0">
                <a:latin typeface="Calibri"/>
                <a:cs typeface="Calibri"/>
              </a:rPr>
              <a:t>.</a:t>
            </a:r>
          </a:p>
          <a:p>
            <a:pPr marL="355600" indent="-342900">
              <a:lnSpc>
                <a:spcPts val="2050"/>
              </a:lnSpc>
              <a:spcBef>
                <a:spcPts val="15"/>
              </a:spcBef>
              <a:buFont typeface="Wingdings"/>
              <a:buChar char=""/>
              <a:tabLst>
                <a:tab pos="356235" algn="l"/>
              </a:tabLst>
            </a:pPr>
            <a:r>
              <a:rPr i="0" spc="-20" dirty="0">
                <a:latin typeface="Calibri"/>
                <a:cs typeface="Calibri"/>
              </a:rPr>
              <a:t>DOD</a:t>
            </a:r>
            <a:r>
              <a:rPr i="0" spc="-5" dirty="0">
                <a:latin typeface="Calibri"/>
                <a:cs typeface="Calibri"/>
              </a:rPr>
              <a:t>I</a:t>
            </a:r>
            <a:r>
              <a:rPr i="0" spc="1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14</a:t>
            </a:r>
            <a:r>
              <a:rPr i="0" spc="-20" dirty="0">
                <a:latin typeface="Calibri"/>
                <a:cs typeface="Calibri"/>
              </a:rPr>
              <a:t>0</a:t>
            </a:r>
            <a:r>
              <a:rPr i="0" spc="-10" dirty="0">
                <a:latin typeface="Calibri"/>
                <a:cs typeface="Calibri"/>
              </a:rPr>
              <a:t>0.2</a:t>
            </a:r>
            <a:r>
              <a:rPr i="0" spc="-20" dirty="0">
                <a:latin typeface="Calibri"/>
                <a:cs typeface="Calibri"/>
              </a:rPr>
              <a:t>5</a:t>
            </a:r>
            <a:r>
              <a:rPr i="0" spc="-5" dirty="0">
                <a:latin typeface="Calibri"/>
                <a:cs typeface="Calibri"/>
              </a:rPr>
              <a:t>,</a:t>
            </a:r>
            <a:r>
              <a:rPr i="0" spc="5" dirty="0">
                <a:latin typeface="Calibri"/>
                <a:cs typeface="Calibri"/>
              </a:rPr>
              <a:t> </a:t>
            </a:r>
            <a:r>
              <a:rPr i="0" spc="-100" dirty="0">
                <a:latin typeface="Calibri"/>
                <a:cs typeface="Calibri"/>
              </a:rPr>
              <a:t>V</a:t>
            </a:r>
            <a:r>
              <a:rPr i="0" spc="-5" dirty="0">
                <a:latin typeface="Calibri"/>
                <a:cs typeface="Calibri"/>
              </a:rPr>
              <a:t>o</a:t>
            </a:r>
            <a:r>
              <a:rPr i="0" spc="-10" dirty="0">
                <a:latin typeface="Calibri"/>
                <a:cs typeface="Calibri"/>
              </a:rPr>
              <a:t>l</a:t>
            </a:r>
            <a:r>
              <a:rPr i="0" spc="-20" dirty="0">
                <a:latin typeface="Calibri"/>
                <a:cs typeface="Calibri"/>
              </a:rPr>
              <a:t>um</a:t>
            </a:r>
            <a:r>
              <a:rPr i="0" spc="-10" dirty="0">
                <a:latin typeface="Calibri"/>
                <a:cs typeface="Calibri"/>
              </a:rPr>
              <a:t>e</a:t>
            </a:r>
            <a:r>
              <a:rPr i="0" spc="1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43</a:t>
            </a:r>
            <a:r>
              <a:rPr i="0" spc="-20" dirty="0">
                <a:latin typeface="Calibri"/>
                <a:cs typeface="Calibri"/>
              </a:rPr>
              <a:t>1</a:t>
            </a:r>
            <a:r>
              <a:rPr i="0" spc="-5" dirty="0">
                <a:latin typeface="Calibri"/>
                <a:cs typeface="Calibri"/>
              </a:rPr>
              <a:t>,</a:t>
            </a:r>
            <a:r>
              <a:rPr i="0" dirty="0">
                <a:latin typeface="Calibri"/>
                <a:cs typeface="Calibri"/>
              </a:rPr>
              <a:t> </a:t>
            </a:r>
            <a:r>
              <a:rPr spc="-20" dirty="0"/>
              <a:t>Do</a:t>
            </a:r>
            <a:r>
              <a:rPr spc="-15" dirty="0"/>
              <a:t>D</a:t>
            </a:r>
            <a:r>
              <a:rPr spc="10" dirty="0"/>
              <a:t> </a:t>
            </a:r>
            <a:r>
              <a:rPr spc="-15" dirty="0"/>
              <a:t>Civ</a:t>
            </a:r>
            <a:r>
              <a:rPr dirty="0"/>
              <a:t>i</a:t>
            </a:r>
            <a:r>
              <a:rPr spc="-10" dirty="0"/>
              <a:t>l</a:t>
            </a:r>
            <a:r>
              <a:rPr dirty="0"/>
              <a:t>i</a:t>
            </a:r>
            <a:r>
              <a:rPr spc="-10" dirty="0"/>
              <a:t>an</a:t>
            </a:r>
            <a:r>
              <a:rPr spc="20" dirty="0"/>
              <a:t> </a:t>
            </a:r>
            <a:r>
              <a:rPr spc="-45" dirty="0"/>
              <a:t>P</a:t>
            </a:r>
            <a:r>
              <a:rPr spc="-20" dirty="0"/>
              <a:t>e</a:t>
            </a:r>
            <a:r>
              <a:rPr spc="-10" dirty="0"/>
              <a:t>r</a:t>
            </a:r>
            <a:r>
              <a:rPr spc="-20" dirty="0"/>
              <a:t>s</a:t>
            </a:r>
            <a:r>
              <a:rPr spc="-15" dirty="0"/>
              <a:t>on</a:t>
            </a:r>
            <a:r>
              <a:rPr spc="-20" dirty="0"/>
              <a:t>ne</a:t>
            </a:r>
            <a:r>
              <a:rPr dirty="0"/>
              <a:t>l</a:t>
            </a:r>
            <a:r>
              <a:rPr spc="30" dirty="0"/>
              <a:t> </a:t>
            </a:r>
            <a:r>
              <a:rPr spc="-20" dirty="0"/>
              <a:t>Ma</a:t>
            </a:r>
            <a:r>
              <a:rPr spc="-15" dirty="0"/>
              <a:t>n</a:t>
            </a:r>
            <a:r>
              <a:rPr spc="-20" dirty="0"/>
              <a:t>a</a:t>
            </a:r>
            <a:r>
              <a:rPr spc="-15" dirty="0"/>
              <a:t>g</a:t>
            </a:r>
            <a:r>
              <a:rPr spc="-25" dirty="0"/>
              <a:t>e</a:t>
            </a:r>
            <a:r>
              <a:rPr spc="-15" dirty="0"/>
              <a:t>m</a:t>
            </a:r>
            <a:r>
              <a:rPr spc="-20" dirty="0"/>
              <a:t>e</a:t>
            </a:r>
            <a:r>
              <a:rPr spc="-40" dirty="0"/>
              <a:t>n</a:t>
            </a:r>
            <a:r>
              <a:rPr spc="-10" dirty="0"/>
              <a:t>t</a:t>
            </a:r>
            <a:r>
              <a:rPr spc="45" dirty="0"/>
              <a:t> </a:t>
            </a:r>
            <a:r>
              <a:rPr spc="-45" dirty="0"/>
              <a:t>S</a:t>
            </a:r>
            <a:r>
              <a:rPr spc="-15" dirty="0"/>
              <a:t>y</a:t>
            </a:r>
            <a:r>
              <a:rPr spc="-40" dirty="0"/>
              <a:t>s</a:t>
            </a:r>
            <a:r>
              <a:rPr spc="-35" dirty="0"/>
              <a:t>t</a:t>
            </a:r>
            <a:r>
              <a:rPr spc="-20" dirty="0"/>
              <a:t>e</a:t>
            </a:r>
            <a:r>
              <a:rPr spc="-10" dirty="0"/>
              <a:t>m:</a:t>
            </a:r>
          </a:p>
          <a:p>
            <a:pPr marL="355600">
              <a:lnSpc>
                <a:spcPts val="2050"/>
              </a:lnSpc>
            </a:pPr>
            <a:r>
              <a:rPr spc="-45" dirty="0"/>
              <a:t>P</a:t>
            </a:r>
            <a:r>
              <a:rPr spc="-15" dirty="0"/>
              <a:t>e</a:t>
            </a:r>
            <a:r>
              <a:rPr spc="-10" dirty="0"/>
              <a:t>r</a:t>
            </a:r>
            <a:r>
              <a:rPr spc="-40" dirty="0"/>
              <a:t>f</a:t>
            </a:r>
            <a:r>
              <a:rPr spc="-20" dirty="0"/>
              <a:t>ormanc</a:t>
            </a:r>
            <a:r>
              <a:rPr spc="-10" dirty="0"/>
              <a:t>e</a:t>
            </a:r>
            <a:r>
              <a:rPr spc="20" dirty="0"/>
              <a:t> </a:t>
            </a:r>
            <a:r>
              <a:rPr spc="-15" dirty="0"/>
              <a:t>Ma</a:t>
            </a:r>
            <a:r>
              <a:rPr spc="-20" dirty="0"/>
              <a:t>n</a:t>
            </a:r>
            <a:r>
              <a:rPr spc="-15" dirty="0"/>
              <a:t>ag</a:t>
            </a:r>
            <a:r>
              <a:rPr spc="-25" dirty="0"/>
              <a:t>e</a:t>
            </a:r>
            <a:r>
              <a:rPr spc="-15" dirty="0"/>
              <a:t>me</a:t>
            </a:r>
            <a:r>
              <a:rPr spc="-40" dirty="0"/>
              <a:t>n</a:t>
            </a:r>
            <a:r>
              <a:rPr spc="-10" dirty="0"/>
              <a:t>t</a:t>
            </a:r>
            <a:r>
              <a:rPr spc="50" dirty="0"/>
              <a:t> </a:t>
            </a:r>
            <a:r>
              <a:rPr i="0" spc="-10" dirty="0">
                <a:latin typeface="Calibri"/>
                <a:cs typeface="Calibri"/>
              </a:rPr>
              <a:t>and</a:t>
            </a:r>
            <a:r>
              <a:rPr i="0" dirty="0">
                <a:latin typeface="Calibri"/>
                <a:cs typeface="Calibri"/>
              </a:rPr>
              <a:t> </a:t>
            </a:r>
            <a:r>
              <a:rPr i="0" spc="-20" dirty="0">
                <a:latin typeface="Calibri"/>
                <a:cs typeface="Calibri"/>
              </a:rPr>
              <a:t>App</a:t>
            </a:r>
            <a:r>
              <a:rPr i="0" spc="-50" dirty="0">
                <a:latin typeface="Calibri"/>
                <a:cs typeface="Calibri"/>
              </a:rPr>
              <a:t>r</a:t>
            </a:r>
            <a:r>
              <a:rPr i="0" spc="-10" dirty="0">
                <a:latin typeface="Calibri"/>
                <a:cs typeface="Calibri"/>
              </a:rPr>
              <a:t>aisa</a:t>
            </a:r>
            <a:r>
              <a:rPr i="0" dirty="0">
                <a:latin typeface="Calibri"/>
                <a:cs typeface="Calibri"/>
              </a:rPr>
              <a:t>l</a:t>
            </a:r>
            <a:r>
              <a:rPr i="0" spc="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P</a:t>
            </a:r>
            <a:r>
              <a:rPr i="0" spc="-45" dirty="0">
                <a:latin typeface="Calibri"/>
                <a:cs typeface="Calibri"/>
              </a:rPr>
              <a:t>r</a:t>
            </a:r>
            <a:r>
              <a:rPr i="0" spc="-15" dirty="0">
                <a:latin typeface="Calibri"/>
                <a:cs typeface="Calibri"/>
              </a:rPr>
              <a:t>o</a:t>
            </a:r>
            <a:r>
              <a:rPr i="0" spc="-20" dirty="0">
                <a:latin typeface="Calibri"/>
                <a:cs typeface="Calibri"/>
              </a:rPr>
              <a:t>g</a:t>
            </a:r>
            <a:r>
              <a:rPr i="0" spc="-50" dirty="0">
                <a:latin typeface="Calibri"/>
                <a:cs typeface="Calibri"/>
              </a:rPr>
              <a:t>r</a:t>
            </a:r>
            <a:r>
              <a:rPr i="0" spc="-10" dirty="0">
                <a:latin typeface="Calibri"/>
                <a:cs typeface="Calibri"/>
              </a:rPr>
              <a:t>am.</a:t>
            </a:r>
          </a:p>
          <a:p>
            <a:pPr marL="355600" marR="561340" indent="-342900">
              <a:lnSpc>
                <a:spcPct val="80000"/>
              </a:lnSpc>
              <a:spcBef>
                <a:spcPts val="455"/>
              </a:spcBef>
              <a:buFont typeface="Wingdings"/>
              <a:buChar char=""/>
              <a:tabLst>
                <a:tab pos="356235" algn="l"/>
              </a:tabLst>
            </a:pPr>
            <a:r>
              <a:rPr i="0" spc="-20" dirty="0">
                <a:latin typeface="Calibri"/>
                <a:cs typeface="Calibri"/>
              </a:rPr>
              <a:t>DOD</a:t>
            </a:r>
            <a:r>
              <a:rPr i="0" spc="-5" dirty="0">
                <a:latin typeface="Calibri"/>
                <a:cs typeface="Calibri"/>
              </a:rPr>
              <a:t>I</a:t>
            </a:r>
            <a:r>
              <a:rPr i="0" spc="1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1400.25,</a:t>
            </a:r>
            <a:r>
              <a:rPr i="0" dirty="0">
                <a:latin typeface="Calibri"/>
                <a:cs typeface="Calibri"/>
              </a:rPr>
              <a:t> </a:t>
            </a:r>
            <a:r>
              <a:rPr i="0" spc="-100" dirty="0">
                <a:latin typeface="Calibri"/>
                <a:cs typeface="Calibri"/>
              </a:rPr>
              <a:t>V</a:t>
            </a:r>
            <a:r>
              <a:rPr i="0" spc="-15" dirty="0">
                <a:latin typeface="Calibri"/>
                <a:cs typeface="Calibri"/>
              </a:rPr>
              <a:t>ol</a:t>
            </a:r>
            <a:r>
              <a:rPr i="0" spc="-20" dirty="0">
                <a:latin typeface="Calibri"/>
                <a:cs typeface="Calibri"/>
              </a:rPr>
              <a:t>um</a:t>
            </a:r>
            <a:r>
              <a:rPr i="0" spc="-10" dirty="0">
                <a:latin typeface="Calibri"/>
                <a:cs typeface="Calibri"/>
              </a:rPr>
              <a:t>e</a:t>
            </a:r>
            <a:r>
              <a:rPr i="0" spc="1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451,</a:t>
            </a:r>
            <a:r>
              <a:rPr i="0" dirty="0">
                <a:latin typeface="Calibri"/>
                <a:cs typeface="Calibri"/>
              </a:rPr>
              <a:t> </a:t>
            </a:r>
            <a:r>
              <a:rPr spc="-20" dirty="0"/>
              <a:t>Do</a:t>
            </a:r>
            <a:r>
              <a:rPr spc="-15" dirty="0"/>
              <a:t>D</a:t>
            </a:r>
            <a:r>
              <a:rPr spc="20" dirty="0"/>
              <a:t> </a:t>
            </a:r>
            <a:r>
              <a:rPr spc="-10" dirty="0"/>
              <a:t>Ci</a:t>
            </a:r>
            <a:r>
              <a:rPr spc="-20" dirty="0"/>
              <a:t>v</a:t>
            </a:r>
            <a:r>
              <a:rPr dirty="0"/>
              <a:t>i</a:t>
            </a:r>
            <a:r>
              <a:rPr spc="-10" dirty="0"/>
              <a:t>l</a:t>
            </a:r>
            <a:r>
              <a:rPr spc="-5" dirty="0"/>
              <a:t>i</a:t>
            </a:r>
            <a:r>
              <a:rPr spc="-20" dirty="0"/>
              <a:t>a</a:t>
            </a:r>
            <a:r>
              <a:rPr spc="-10" dirty="0"/>
              <a:t>n</a:t>
            </a:r>
            <a:r>
              <a:rPr spc="20" dirty="0"/>
              <a:t> </a:t>
            </a:r>
            <a:r>
              <a:rPr spc="-45" dirty="0"/>
              <a:t>P</a:t>
            </a:r>
            <a:r>
              <a:rPr spc="-15" dirty="0"/>
              <a:t>e</a:t>
            </a:r>
            <a:r>
              <a:rPr spc="-10" dirty="0"/>
              <a:t>r</a:t>
            </a:r>
            <a:r>
              <a:rPr spc="-20" dirty="0"/>
              <a:t>s</a:t>
            </a:r>
            <a:r>
              <a:rPr spc="-15" dirty="0"/>
              <a:t>on</a:t>
            </a:r>
            <a:r>
              <a:rPr spc="-20" dirty="0"/>
              <a:t>n</a:t>
            </a:r>
            <a:r>
              <a:rPr spc="-15" dirty="0"/>
              <a:t>e</a:t>
            </a:r>
            <a:r>
              <a:rPr dirty="0"/>
              <a:t>l</a:t>
            </a:r>
            <a:r>
              <a:rPr spc="30" dirty="0"/>
              <a:t> </a:t>
            </a:r>
            <a:r>
              <a:rPr spc="-15" dirty="0"/>
              <a:t>Ma</a:t>
            </a:r>
            <a:r>
              <a:rPr spc="-20" dirty="0"/>
              <a:t>n</a:t>
            </a:r>
            <a:r>
              <a:rPr spc="-15" dirty="0"/>
              <a:t>ag</a:t>
            </a:r>
            <a:r>
              <a:rPr spc="-25" dirty="0"/>
              <a:t>e</a:t>
            </a:r>
            <a:r>
              <a:rPr spc="-15" dirty="0"/>
              <a:t>me</a:t>
            </a:r>
            <a:r>
              <a:rPr spc="-40" dirty="0"/>
              <a:t>n</a:t>
            </a:r>
            <a:r>
              <a:rPr spc="-10" dirty="0"/>
              <a:t>t</a:t>
            </a:r>
            <a:r>
              <a:rPr spc="50" dirty="0"/>
              <a:t> </a:t>
            </a:r>
            <a:r>
              <a:rPr spc="-40" dirty="0"/>
              <a:t>S</a:t>
            </a:r>
            <a:r>
              <a:rPr spc="-15" dirty="0"/>
              <a:t>y</a:t>
            </a:r>
            <a:r>
              <a:rPr spc="-35" dirty="0"/>
              <a:t>st</a:t>
            </a:r>
            <a:r>
              <a:rPr spc="-15" dirty="0"/>
              <a:t>e</a:t>
            </a:r>
            <a:r>
              <a:rPr spc="-10" dirty="0"/>
              <a:t>m:</a:t>
            </a:r>
            <a:r>
              <a:rPr spc="-5" dirty="0"/>
              <a:t> </a:t>
            </a:r>
            <a:r>
              <a:rPr spc="-20" dirty="0"/>
              <a:t>A</a:t>
            </a:r>
            <a:r>
              <a:rPr spc="-10" dirty="0"/>
              <a:t>war</a:t>
            </a:r>
            <a:r>
              <a:rPr spc="-20" dirty="0"/>
              <a:t>d</a:t>
            </a:r>
            <a:r>
              <a:rPr spc="-15" dirty="0"/>
              <a:t>s.</a:t>
            </a:r>
          </a:p>
          <a:p>
            <a:pPr marL="12700" marR="64643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i="0" spc="-20" dirty="0">
                <a:latin typeface="Calibri"/>
                <a:cs typeface="Calibri"/>
              </a:rPr>
              <a:t>DC</a:t>
            </a:r>
            <a:r>
              <a:rPr i="0" spc="-155" dirty="0">
                <a:latin typeface="Calibri"/>
                <a:cs typeface="Calibri"/>
              </a:rPr>
              <a:t>P</a:t>
            </a:r>
            <a:r>
              <a:rPr i="0" spc="-20" dirty="0">
                <a:latin typeface="Calibri"/>
                <a:cs typeface="Calibri"/>
              </a:rPr>
              <a:t>A</a:t>
            </a:r>
            <a:r>
              <a:rPr i="0" spc="-10" dirty="0">
                <a:latin typeface="Calibri"/>
                <a:cs typeface="Calibri"/>
              </a:rPr>
              <a:t>S</a:t>
            </a:r>
            <a:r>
              <a:rPr i="0" spc="25" dirty="0">
                <a:latin typeface="Calibri"/>
                <a:cs typeface="Calibri"/>
              </a:rPr>
              <a:t> </a:t>
            </a:r>
            <a:r>
              <a:rPr i="0" spc="-50" dirty="0">
                <a:latin typeface="Calibri"/>
                <a:cs typeface="Calibri"/>
              </a:rPr>
              <a:t>R</a:t>
            </a:r>
            <a:r>
              <a:rPr i="0" spc="-10" dirty="0">
                <a:latin typeface="Calibri"/>
                <a:cs typeface="Calibri"/>
              </a:rPr>
              <a:t>es</a:t>
            </a:r>
            <a:r>
              <a:rPr i="0" spc="-15" dirty="0">
                <a:latin typeface="Calibri"/>
                <a:cs typeface="Calibri"/>
              </a:rPr>
              <a:t>ou</a:t>
            </a:r>
            <a:r>
              <a:rPr i="0" spc="-40" dirty="0">
                <a:latin typeface="Calibri"/>
                <a:cs typeface="Calibri"/>
              </a:rPr>
              <a:t>r</a:t>
            </a:r>
            <a:r>
              <a:rPr i="0" spc="-10" dirty="0">
                <a:latin typeface="Calibri"/>
                <a:cs typeface="Calibri"/>
              </a:rPr>
              <a:t>ces and</a:t>
            </a:r>
            <a:r>
              <a:rPr i="0" spc="15" dirty="0">
                <a:latin typeface="Calibri"/>
                <a:cs typeface="Calibri"/>
              </a:rPr>
              <a:t> </a:t>
            </a:r>
            <a:r>
              <a:rPr i="0" spc="-50" dirty="0">
                <a:latin typeface="Calibri"/>
                <a:cs typeface="Calibri"/>
              </a:rPr>
              <a:t>R</a:t>
            </a:r>
            <a:r>
              <a:rPr i="0" spc="-20" dirty="0">
                <a:latin typeface="Calibri"/>
                <a:cs typeface="Calibri"/>
              </a:rPr>
              <a:t>e</a:t>
            </a:r>
            <a:r>
              <a:rPr i="0" spc="-65" dirty="0">
                <a:latin typeface="Calibri"/>
                <a:cs typeface="Calibri"/>
              </a:rPr>
              <a:t>f</a:t>
            </a:r>
            <a:r>
              <a:rPr i="0" spc="-10" dirty="0">
                <a:latin typeface="Calibri"/>
                <a:cs typeface="Calibri"/>
              </a:rPr>
              <a:t>e</a:t>
            </a:r>
            <a:r>
              <a:rPr i="0" spc="-35" dirty="0">
                <a:latin typeface="Calibri"/>
                <a:cs typeface="Calibri"/>
              </a:rPr>
              <a:t>r</a:t>
            </a:r>
            <a:r>
              <a:rPr i="0" spc="-10" dirty="0">
                <a:latin typeface="Calibri"/>
                <a:cs typeface="Calibri"/>
              </a:rPr>
              <a:t>ences</a:t>
            </a:r>
            <a:r>
              <a:rPr i="0" dirty="0">
                <a:latin typeface="Calibri"/>
                <a:cs typeface="Calibri"/>
              </a:rPr>
              <a:t> </a:t>
            </a:r>
            <a:r>
              <a:rPr i="0" spc="-25" dirty="0">
                <a:latin typeface="Calibri"/>
                <a:cs typeface="Calibri"/>
              </a:rPr>
              <a:t>w</a:t>
            </a:r>
            <a:r>
              <a:rPr i="0" spc="-10" dirty="0">
                <a:latin typeface="Calibri"/>
                <a:cs typeface="Calibri"/>
              </a:rPr>
              <a:t>eb</a:t>
            </a:r>
            <a:r>
              <a:rPr i="0" dirty="0">
                <a:latin typeface="Calibri"/>
                <a:cs typeface="Calibri"/>
              </a:rPr>
              <a:t> </a:t>
            </a:r>
            <a:r>
              <a:rPr i="0" spc="-15" dirty="0">
                <a:latin typeface="Calibri"/>
                <a:cs typeface="Calibri"/>
              </a:rPr>
              <a:t>si</a:t>
            </a:r>
            <a:r>
              <a:rPr i="0" spc="-35" dirty="0">
                <a:latin typeface="Calibri"/>
                <a:cs typeface="Calibri"/>
              </a:rPr>
              <a:t>t</a:t>
            </a:r>
            <a:r>
              <a:rPr i="0" spc="-10" dirty="0">
                <a:latin typeface="Calibri"/>
                <a:cs typeface="Calibri"/>
              </a:rPr>
              <a:t>e:</a:t>
            </a:r>
            <a:r>
              <a:rPr i="0" spc="-5" dirty="0">
                <a:latin typeface="Calibri"/>
                <a:cs typeface="Calibri"/>
              </a:rPr>
              <a:t> </a:t>
            </a:r>
            <a:r>
              <a:rPr i="0" u="heavy" spc="-2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</a:t>
            </a:r>
            <a:r>
              <a:rPr i="0" u="heavy" spc="-3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i="0" u="heavy" spc="-2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p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s://</a:t>
            </a:r>
            <a:r>
              <a:rPr i="0" u="heavy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ww</a:t>
            </a:r>
            <a:r>
              <a:rPr i="0" u="heavy" spc="-13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.cpms</a:t>
            </a:r>
            <a:r>
              <a:rPr i="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osd.mil/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ubpa</a:t>
            </a:r>
            <a:r>
              <a:rPr i="0" u="heavy" spc="-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e/NewB</a:t>
            </a:r>
            <a:r>
              <a:rPr i="0" u="heavy" spc="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gin</a:t>
            </a:r>
            <a:r>
              <a:rPr i="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i="0" u="heavy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in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gs/</a:t>
            </a:r>
            <a:r>
              <a:rPr i="0" u="heavy" spc="-4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es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ou</a:t>
            </a:r>
            <a:r>
              <a:rPr i="0" u="heavy" spc="-4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ce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</a:t>
            </a:r>
            <a:r>
              <a:rPr i="0" u="heavy" spc="-5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i="0" u="heavy" spc="-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i="0" u="heavy" spc="-6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f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i="0" u="heavy" spc="-3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ences/</a:t>
            </a:r>
          </a:p>
          <a:p>
            <a:pPr marL="12700" marR="706755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i="0" spc="-20" dirty="0">
                <a:latin typeface="Calibri"/>
                <a:cs typeface="Calibri"/>
              </a:rPr>
              <a:t>DC</a:t>
            </a:r>
            <a:r>
              <a:rPr i="0" spc="-155" dirty="0">
                <a:latin typeface="Calibri"/>
                <a:cs typeface="Calibri"/>
              </a:rPr>
              <a:t>P</a:t>
            </a:r>
            <a:r>
              <a:rPr i="0" spc="-20" dirty="0">
                <a:latin typeface="Calibri"/>
                <a:cs typeface="Calibri"/>
              </a:rPr>
              <a:t>A</a:t>
            </a:r>
            <a:r>
              <a:rPr i="0" spc="-10" dirty="0">
                <a:latin typeface="Calibri"/>
                <a:cs typeface="Calibri"/>
              </a:rPr>
              <a:t>S</a:t>
            </a:r>
            <a:r>
              <a:rPr i="0" spc="25" dirty="0">
                <a:latin typeface="Calibri"/>
                <a:cs typeface="Calibri"/>
              </a:rPr>
              <a:t> </a:t>
            </a:r>
            <a:r>
              <a:rPr i="0" spc="-20" dirty="0">
                <a:latin typeface="Calibri"/>
                <a:cs typeface="Calibri"/>
              </a:rPr>
              <a:t>H</a:t>
            </a:r>
            <a:r>
              <a:rPr i="0" spc="-15" dirty="0">
                <a:latin typeface="Calibri"/>
                <a:cs typeface="Calibri"/>
              </a:rPr>
              <a:t>R</a:t>
            </a:r>
            <a:r>
              <a:rPr i="0" spc="10" dirty="0">
                <a:latin typeface="Calibri"/>
                <a:cs typeface="Calibri"/>
              </a:rPr>
              <a:t> </a:t>
            </a:r>
            <a:r>
              <a:rPr i="0" spc="-180" dirty="0">
                <a:latin typeface="Calibri"/>
                <a:cs typeface="Calibri"/>
              </a:rPr>
              <a:t>T</a:t>
            </a:r>
            <a:r>
              <a:rPr i="0" spc="-15" dirty="0">
                <a:latin typeface="Calibri"/>
                <a:cs typeface="Calibri"/>
              </a:rPr>
              <a:t>o</a:t>
            </a:r>
            <a:r>
              <a:rPr i="0" spc="-20" dirty="0">
                <a:latin typeface="Calibri"/>
                <a:cs typeface="Calibri"/>
              </a:rPr>
              <a:t>o</a:t>
            </a:r>
            <a:r>
              <a:rPr i="0" spc="-10" dirty="0">
                <a:latin typeface="Calibri"/>
                <a:cs typeface="Calibri"/>
              </a:rPr>
              <a:t>lk</a:t>
            </a:r>
            <a:r>
              <a:rPr i="0" spc="-15" dirty="0">
                <a:latin typeface="Calibri"/>
                <a:cs typeface="Calibri"/>
              </a:rPr>
              <a:t>i</a:t>
            </a:r>
            <a:r>
              <a:rPr i="0" spc="-10" dirty="0">
                <a:latin typeface="Calibri"/>
                <a:cs typeface="Calibri"/>
              </a:rPr>
              <a:t>t:</a:t>
            </a:r>
            <a:r>
              <a:rPr i="0" spc="-5" dirty="0">
                <a:latin typeface="Calibri"/>
                <a:cs typeface="Calibri"/>
              </a:rPr>
              <a:t> </a:t>
            </a:r>
            <a:r>
              <a:rPr i="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h</a:t>
            </a:r>
            <a:r>
              <a:rPr i="0" u="heavy" spc="-3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i="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s://dodhri</a:t>
            </a:r>
            <a:r>
              <a:rPr i="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n</a:t>
            </a:r>
            <a:r>
              <a:rPr i="0" u="heavy" spc="-5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f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o.cpms.osd</a:t>
            </a:r>
            <a:r>
              <a:rPr i="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.</a:t>
            </a:r>
            <a:r>
              <a:rPr i="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m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i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l/</a:t>
            </a:r>
            <a:r>
              <a:rPr i="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D</a:t>
            </a:r>
            <a:r>
              <a:rPr i="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i</a:t>
            </a:r>
            <a:r>
              <a:rPr i="0" u="heavy" spc="-4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i="0" u="heavy" spc="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c</a:t>
            </a:r>
            <a:r>
              <a:rPr i="0" u="heavy" spc="-3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</a:t>
            </a:r>
            <a:r>
              <a:rPr i="0" u="heavy" spc="-5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i="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</a:t>
            </a:r>
            <a:r>
              <a:rPr i="0" u="heavy" spc="-3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es</a:t>
            </a:r>
            <a:r>
              <a:rPr i="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H</a:t>
            </a:r>
            <a:r>
              <a:rPr i="0" u="heavy" spc="-4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i="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</a:t>
            </a:r>
            <a:r>
              <a:rPr i="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</a:t>
            </a:r>
            <a:r>
              <a:rPr i="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/L</a:t>
            </a:r>
            <a:r>
              <a:rPr i="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bo</a:t>
            </a:r>
            <a:r>
              <a:rPr i="0" u="heavy" spc="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</a:t>
            </a:r>
            <a:r>
              <a:rPr i="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n</a:t>
            </a:r>
            <a:r>
              <a:rPr i="0" u="heavy" spc="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d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</a:t>
            </a:r>
            <a:r>
              <a:rPr i="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Em</a:t>
            </a:r>
            <a:r>
              <a:rPr i="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pl</a:t>
            </a:r>
            <a:r>
              <a:rPr i="0" u="heavy" spc="-3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oy</a:t>
            </a:r>
            <a:r>
              <a:rPr i="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i="0" u="heavy" spc="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</a:t>
            </a:r>
          </a:p>
          <a:p>
            <a:pPr marL="12700">
              <a:lnSpc>
                <a:spcPts val="1825"/>
              </a:lnSpc>
            </a:pPr>
            <a:r>
              <a:rPr i="0" u="heavy" spc="-5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el</a:t>
            </a:r>
            <a:r>
              <a:rPr i="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ti</a:t>
            </a:r>
            <a:r>
              <a:rPr i="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ns/</a:t>
            </a:r>
            <a:r>
              <a:rPr i="0" u="heavy" spc="-4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er</a:t>
            </a:r>
            <a:r>
              <a:rPr i="0" u="heavy" spc="-5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f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or</a:t>
            </a:r>
            <a:r>
              <a:rPr i="0" u="heavy" spc="-3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m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anc</a:t>
            </a:r>
            <a:r>
              <a:rPr i="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-Manageme</a:t>
            </a:r>
            <a:r>
              <a:rPr i="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n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t/</a:t>
            </a:r>
            <a:r>
              <a:rPr i="0" u="heavy" spc="-4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</a:t>
            </a:r>
            <a:r>
              <a:rPr i="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</a:t>
            </a:r>
            <a:r>
              <a:rPr i="0" u="heavy" spc="-3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g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es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</a:t>
            </a:r>
            <a:r>
              <a:rPr i="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PM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-Gu</a:t>
            </a:r>
            <a:r>
              <a:rPr i="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i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de</a:t>
            </a:r>
            <a:r>
              <a:rPr i="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</a:t>
            </a:r>
            <a:r>
              <a:rPr i="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ipS</a:t>
            </a:r>
            <a:r>
              <a:rPr i="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h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eets</a:t>
            </a:r>
            <a:r>
              <a:rPr i="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Check</a:t>
            </a:r>
            <a:r>
              <a:rPr i="0" u="heavy" spc="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l</a:t>
            </a:r>
            <a:r>
              <a:rPr i="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i</a:t>
            </a:r>
            <a:r>
              <a:rPr i="0" u="heavy" spc="-3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ts.as</a:t>
            </a:r>
            <a:r>
              <a:rPr i="0" u="heavy" spc="-5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x</a:t>
            </a: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i="0" spc="-20" dirty="0">
                <a:latin typeface="Calibri"/>
                <a:cs typeface="Calibri"/>
              </a:rPr>
              <a:t>D</a:t>
            </a:r>
            <a:r>
              <a:rPr i="0" spc="-25" dirty="0">
                <a:latin typeface="Calibri"/>
                <a:cs typeface="Calibri"/>
              </a:rPr>
              <a:t>C</a:t>
            </a:r>
            <a:r>
              <a:rPr i="0" spc="-155" dirty="0">
                <a:latin typeface="Calibri"/>
                <a:cs typeface="Calibri"/>
              </a:rPr>
              <a:t>P</a:t>
            </a:r>
            <a:r>
              <a:rPr i="0" spc="-25" dirty="0">
                <a:latin typeface="Calibri"/>
                <a:cs typeface="Calibri"/>
              </a:rPr>
              <a:t>A</a:t>
            </a:r>
            <a:r>
              <a:rPr i="0" dirty="0">
                <a:latin typeface="Calibri"/>
                <a:cs typeface="Calibri"/>
              </a:rPr>
              <a:t>S</a:t>
            </a:r>
            <a:r>
              <a:rPr i="0" spc="25" dirty="0">
                <a:latin typeface="Calibri"/>
                <a:cs typeface="Calibri"/>
              </a:rPr>
              <a:t> </a:t>
            </a:r>
            <a:r>
              <a:rPr i="0" spc="-15" dirty="0">
                <a:latin typeface="Calibri"/>
                <a:cs typeface="Calibri"/>
              </a:rPr>
              <a:t>L</a:t>
            </a:r>
            <a:r>
              <a:rPr i="0" spc="-20" dirty="0">
                <a:latin typeface="Calibri"/>
                <a:cs typeface="Calibri"/>
              </a:rPr>
              <a:t>E</a:t>
            </a:r>
            <a:r>
              <a:rPr i="0" spc="-15" dirty="0">
                <a:latin typeface="Calibri"/>
                <a:cs typeface="Calibri"/>
              </a:rPr>
              <a:t>RD</a:t>
            </a:r>
            <a:r>
              <a:rPr i="0" spc="10" dirty="0">
                <a:latin typeface="Calibri"/>
                <a:cs typeface="Calibri"/>
              </a:rPr>
              <a:t> </a:t>
            </a:r>
            <a:r>
              <a:rPr i="0" spc="-30" dirty="0">
                <a:latin typeface="Calibri"/>
                <a:cs typeface="Calibri"/>
              </a:rPr>
              <a:t>w</a:t>
            </a:r>
            <a:r>
              <a:rPr i="0" spc="-10" dirty="0">
                <a:latin typeface="Calibri"/>
                <a:cs typeface="Calibri"/>
              </a:rPr>
              <a:t>eb</a:t>
            </a:r>
            <a:r>
              <a:rPr i="0" spc="10" dirty="0">
                <a:latin typeface="Calibri"/>
                <a:cs typeface="Calibri"/>
              </a:rPr>
              <a:t> </a:t>
            </a:r>
            <a:r>
              <a:rPr i="0" spc="-15" dirty="0">
                <a:latin typeface="Calibri"/>
                <a:cs typeface="Calibri"/>
              </a:rPr>
              <a:t>si</a:t>
            </a:r>
            <a:r>
              <a:rPr i="0" spc="-40" dirty="0">
                <a:latin typeface="Calibri"/>
                <a:cs typeface="Calibri"/>
              </a:rPr>
              <a:t>t</a:t>
            </a:r>
            <a:r>
              <a:rPr i="0" spc="-10" dirty="0">
                <a:latin typeface="Calibri"/>
                <a:cs typeface="Calibri"/>
              </a:rPr>
              <a:t>e</a:t>
            </a:r>
          </a:p>
          <a:p>
            <a:pPr marL="12700" marR="706755">
              <a:lnSpc>
                <a:spcPct val="80000"/>
              </a:lnSpc>
              <a:spcBef>
                <a:spcPts val="455"/>
              </a:spcBef>
            </a:pPr>
            <a:r>
              <a:rPr i="0" u="heavy" spc="-2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</a:t>
            </a:r>
            <a:r>
              <a:rPr i="0" u="heavy" spc="-3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i="0" u="heavy" spc="-2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s://dodhri</a:t>
            </a:r>
            <a:r>
              <a:rPr i="0" u="heavy" spc="-2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n</a:t>
            </a:r>
            <a:r>
              <a:rPr i="0" u="heavy" spc="-5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f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o.cpms.osd</a:t>
            </a:r>
            <a:r>
              <a:rPr i="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.</a:t>
            </a:r>
            <a:r>
              <a:rPr i="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m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i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l/</a:t>
            </a:r>
            <a:r>
              <a:rPr i="0" u="heavy" spc="-2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D</a:t>
            </a:r>
            <a:r>
              <a:rPr i="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i</a:t>
            </a:r>
            <a:r>
              <a:rPr i="0" u="heavy" spc="-4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i="0" u="heavy" spc="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c</a:t>
            </a:r>
            <a:r>
              <a:rPr i="0" u="heavy" spc="-3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i="0" u="heavy" spc="-5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i="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i="0" u="heavy" spc="-3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es</a:t>
            </a:r>
            <a:r>
              <a:rPr i="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/H</a:t>
            </a:r>
            <a:r>
              <a:rPr i="0" u="heavy" spc="-4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i="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i="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</a:t>
            </a:r>
            <a:r>
              <a:rPr i="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/L</a:t>
            </a:r>
            <a:r>
              <a:rPr i="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bo</a:t>
            </a:r>
            <a:r>
              <a:rPr i="0" u="heavy" spc="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</a:t>
            </a:r>
            <a:r>
              <a:rPr i="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n</a:t>
            </a:r>
            <a:r>
              <a:rPr i="0" u="heavy" spc="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d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</a:t>
            </a:r>
            <a:r>
              <a:rPr i="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Em</a:t>
            </a:r>
            <a:r>
              <a:rPr i="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pl</a:t>
            </a:r>
            <a:r>
              <a:rPr i="0" u="heavy" spc="-3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oy</a:t>
            </a:r>
            <a:r>
              <a:rPr i="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i="0" u="heavy" spc="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</a:t>
            </a:r>
            <a:r>
              <a:rPr i="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i="0" u="heavy" spc="-5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el</a:t>
            </a:r>
            <a:r>
              <a:rPr i="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ti</a:t>
            </a:r>
            <a:r>
              <a:rPr i="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ns/</a:t>
            </a:r>
            <a:r>
              <a:rPr i="0" u="heavy" spc="-4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i="0" u="heavy" spc="-2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g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es</a:t>
            </a:r>
            <a:r>
              <a:rPr i="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/H</a:t>
            </a:r>
            <a:r>
              <a:rPr i="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me1.as</a:t>
            </a:r>
            <a:r>
              <a:rPr i="0" u="heavy" spc="-5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</a:t>
            </a:r>
            <a:r>
              <a:rPr i="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x</a:t>
            </a:r>
          </a:p>
          <a:p>
            <a:pPr marL="355600" marR="377825" indent="-342900">
              <a:lnSpc>
                <a:spcPct val="80000"/>
              </a:lnSpc>
              <a:spcBef>
                <a:spcPts val="455"/>
              </a:spcBef>
              <a:buFont typeface="Wingdings"/>
              <a:buChar char=""/>
              <a:tabLst>
                <a:tab pos="356235" algn="l"/>
              </a:tabLst>
            </a:pPr>
            <a:r>
              <a:rPr i="0" spc="-20" dirty="0">
                <a:latin typeface="Calibri"/>
                <a:cs typeface="Calibri"/>
              </a:rPr>
              <a:t>Co</a:t>
            </a:r>
            <a:r>
              <a:rPr i="0" spc="-10" dirty="0">
                <a:latin typeface="Calibri"/>
                <a:cs typeface="Calibri"/>
              </a:rPr>
              <a:t>rpo</a:t>
            </a:r>
            <a:r>
              <a:rPr i="0" spc="-55" dirty="0">
                <a:latin typeface="Calibri"/>
                <a:cs typeface="Calibri"/>
              </a:rPr>
              <a:t>r</a:t>
            </a:r>
            <a:r>
              <a:rPr i="0" spc="-20" dirty="0">
                <a:latin typeface="Calibri"/>
                <a:cs typeface="Calibri"/>
              </a:rPr>
              <a:t>a</a:t>
            </a:r>
            <a:r>
              <a:rPr i="0" spc="-35" dirty="0">
                <a:latin typeface="Calibri"/>
                <a:cs typeface="Calibri"/>
              </a:rPr>
              <a:t>t</a:t>
            </a:r>
            <a:r>
              <a:rPr i="0" spc="-10" dirty="0">
                <a:latin typeface="Calibri"/>
                <a:cs typeface="Calibri"/>
              </a:rPr>
              <a:t>e</a:t>
            </a:r>
            <a:r>
              <a:rPr i="0" spc="15" dirty="0">
                <a:latin typeface="Calibri"/>
                <a:cs typeface="Calibri"/>
              </a:rPr>
              <a:t> </a:t>
            </a:r>
            <a:r>
              <a:rPr i="0" spc="-15" dirty="0">
                <a:latin typeface="Calibri"/>
                <a:cs typeface="Calibri"/>
              </a:rPr>
              <a:t>Lead</a:t>
            </a:r>
            <a:r>
              <a:rPr i="0" spc="-5" dirty="0">
                <a:latin typeface="Calibri"/>
                <a:cs typeface="Calibri"/>
              </a:rPr>
              <a:t>e</a:t>
            </a:r>
            <a:r>
              <a:rPr i="0" spc="-50" dirty="0">
                <a:latin typeface="Calibri"/>
                <a:cs typeface="Calibri"/>
              </a:rPr>
              <a:t>r</a:t>
            </a:r>
            <a:r>
              <a:rPr i="0" spc="-15" dirty="0">
                <a:latin typeface="Calibri"/>
                <a:cs typeface="Calibri"/>
              </a:rPr>
              <a:t>shi</a:t>
            </a:r>
            <a:r>
              <a:rPr i="0" spc="-10" dirty="0">
                <a:latin typeface="Calibri"/>
                <a:cs typeface="Calibri"/>
              </a:rPr>
              <a:t>p</a:t>
            </a:r>
            <a:r>
              <a:rPr i="0" spc="20" dirty="0">
                <a:latin typeface="Calibri"/>
                <a:cs typeface="Calibri"/>
              </a:rPr>
              <a:t> </a:t>
            </a:r>
            <a:r>
              <a:rPr i="0" spc="-20" dirty="0">
                <a:latin typeface="Calibri"/>
                <a:cs typeface="Calibri"/>
              </a:rPr>
              <a:t>Co</a:t>
            </a:r>
            <a:r>
              <a:rPr i="0" spc="-15" dirty="0">
                <a:latin typeface="Calibri"/>
                <a:cs typeface="Calibri"/>
              </a:rPr>
              <a:t>uncil</a:t>
            </a:r>
            <a:r>
              <a:rPr i="0" spc="-5" dirty="0">
                <a:latin typeface="Calibri"/>
                <a:cs typeface="Calibri"/>
              </a:rPr>
              <a:t>.</a:t>
            </a:r>
            <a:r>
              <a:rPr i="0" spc="25" dirty="0">
                <a:latin typeface="Calibri"/>
                <a:cs typeface="Calibri"/>
              </a:rPr>
              <a:t> </a:t>
            </a:r>
            <a:r>
              <a:rPr spc="-10" dirty="0"/>
              <a:t>Bu</a:t>
            </a:r>
            <a:r>
              <a:rPr spc="-15" dirty="0"/>
              <a:t>i</a:t>
            </a:r>
            <a:r>
              <a:rPr spc="-5" dirty="0"/>
              <a:t>l</a:t>
            </a:r>
            <a:r>
              <a:rPr spc="-20" dirty="0"/>
              <a:t>d</a:t>
            </a:r>
            <a:r>
              <a:rPr spc="-5" dirty="0"/>
              <a:t>i</a:t>
            </a:r>
            <a:r>
              <a:rPr spc="-20" dirty="0"/>
              <a:t>n</a:t>
            </a:r>
            <a:r>
              <a:rPr spc="-10" dirty="0"/>
              <a:t>g</a:t>
            </a:r>
            <a:r>
              <a:rPr spc="20" dirty="0"/>
              <a:t> </a:t>
            </a:r>
            <a:r>
              <a:rPr spc="-10" dirty="0"/>
              <a:t>the</a:t>
            </a:r>
            <a:r>
              <a:rPr spc="5" dirty="0"/>
              <a:t> </a:t>
            </a:r>
            <a:r>
              <a:rPr spc="-15" dirty="0"/>
              <a:t>High-</a:t>
            </a:r>
            <a:r>
              <a:rPr spc="-45" dirty="0"/>
              <a:t>P</a:t>
            </a:r>
            <a:r>
              <a:rPr spc="-15" dirty="0"/>
              <a:t>e</a:t>
            </a:r>
            <a:r>
              <a:rPr spc="-10" dirty="0"/>
              <a:t>r</a:t>
            </a:r>
            <a:r>
              <a:rPr spc="-40" dirty="0"/>
              <a:t>f</a:t>
            </a:r>
            <a:r>
              <a:rPr spc="-20" dirty="0"/>
              <a:t>orman</a:t>
            </a:r>
            <a:r>
              <a:rPr spc="-10" dirty="0"/>
              <a:t>ce</a:t>
            </a:r>
            <a:r>
              <a:rPr spc="45" dirty="0"/>
              <a:t> </a:t>
            </a:r>
            <a:r>
              <a:rPr spc="-100" dirty="0"/>
              <a:t>W</a:t>
            </a:r>
            <a:r>
              <a:rPr spc="-15" dirty="0"/>
              <a:t>ork</a:t>
            </a:r>
            <a:r>
              <a:rPr spc="-40" dirty="0"/>
              <a:t>f</a:t>
            </a:r>
            <a:r>
              <a:rPr spc="-15" dirty="0"/>
              <a:t>or</a:t>
            </a:r>
            <a:r>
              <a:rPr spc="-25" dirty="0"/>
              <a:t>c</a:t>
            </a:r>
            <a:r>
              <a:rPr spc="-15" dirty="0"/>
              <a:t>e</a:t>
            </a:r>
            <a:r>
              <a:rPr spc="-5" dirty="0"/>
              <a:t>:</a:t>
            </a:r>
            <a:r>
              <a:rPr spc="20" dirty="0"/>
              <a:t> </a:t>
            </a:r>
            <a:r>
              <a:rPr spc="-15" dirty="0"/>
              <a:t>A</a:t>
            </a:r>
            <a:r>
              <a:rPr spc="-5" dirty="0"/>
              <a:t> </a:t>
            </a:r>
            <a:r>
              <a:rPr spc="-20" dirty="0"/>
              <a:t>Qua</a:t>
            </a:r>
            <a:r>
              <a:rPr spc="-45" dirty="0"/>
              <a:t>n</a:t>
            </a:r>
            <a:r>
              <a:rPr spc="-10" dirty="0"/>
              <a:t>ti</a:t>
            </a:r>
            <a:r>
              <a:rPr spc="-40" dirty="0"/>
              <a:t>t</a:t>
            </a:r>
            <a:r>
              <a:rPr spc="-15" dirty="0"/>
              <a:t>ati</a:t>
            </a:r>
            <a:r>
              <a:rPr spc="-10" dirty="0"/>
              <a:t>ve</a:t>
            </a:r>
            <a:r>
              <a:rPr spc="35" dirty="0"/>
              <a:t> </a:t>
            </a:r>
            <a:r>
              <a:rPr spc="-20" dirty="0"/>
              <a:t>Ana</a:t>
            </a:r>
            <a:r>
              <a:rPr spc="-15" dirty="0"/>
              <a:t>lysi</a:t>
            </a:r>
            <a:r>
              <a:rPr spc="-10" dirty="0"/>
              <a:t>s</a:t>
            </a:r>
            <a:r>
              <a:rPr spc="15" dirty="0"/>
              <a:t> </a:t>
            </a:r>
            <a:r>
              <a:rPr spc="-15" dirty="0"/>
              <a:t>o</a:t>
            </a:r>
            <a:r>
              <a:rPr spc="-10" dirty="0"/>
              <a:t>f</a:t>
            </a:r>
            <a:r>
              <a:rPr spc="-5" dirty="0"/>
              <a:t> </a:t>
            </a:r>
            <a:r>
              <a:rPr spc="-10" dirty="0"/>
              <a:t>the</a:t>
            </a:r>
            <a:r>
              <a:rPr spc="5" dirty="0"/>
              <a:t> </a:t>
            </a:r>
            <a:r>
              <a:rPr spc="-75" dirty="0"/>
              <a:t>E</a:t>
            </a:r>
            <a:r>
              <a:rPr spc="-15" dirty="0"/>
              <a:t>f</a:t>
            </a:r>
            <a:r>
              <a:rPr spc="-40" dirty="0"/>
              <a:t>f</a:t>
            </a:r>
            <a:r>
              <a:rPr spc="-15" dirty="0"/>
              <a:t>e</a:t>
            </a:r>
            <a:r>
              <a:rPr spc="-10" dirty="0"/>
              <a:t>ctiv</a:t>
            </a:r>
            <a:r>
              <a:rPr spc="-20" dirty="0"/>
              <a:t>e</a:t>
            </a:r>
            <a:r>
              <a:rPr spc="-15" dirty="0"/>
              <a:t>n</a:t>
            </a:r>
            <a:r>
              <a:rPr spc="-20" dirty="0"/>
              <a:t>e</a:t>
            </a:r>
            <a:r>
              <a:rPr spc="-15" dirty="0"/>
              <a:t>s</a:t>
            </a:r>
            <a:r>
              <a:rPr spc="-10" dirty="0"/>
              <a:t>s</a:t>
            </a:r>
            <a:r>
              <a:rPr spc="45" dirty="0"/>
              <a:t> </a:t>
            </a:r>
            <a:r>
              <a:rPr spc="-15" dirty="0"/>
              <a:t>o</a:t>
            </a:r>
            <a:r>
              <a:rPr spc="-10" dirty="0"/>
              <a:t>f</a:t>
            </a:r>
            <a:r>
              <a:rPr spc="-15" dirty="0"/>
              <a:t> </a:t>
            </a:r>
            <a:r>
              <a:rPr spc="-45" dirty="0"/>
              <a:t>P</a:t>
            </a:r>
            <a:r>
              <a:rPr spc="-15" dirty="0"/>
              <a:t>e</a:t>
            </a:r>
            <a:r>
              <a:rPr spc="-10" dirty="0"/>
              <a:t>r</a:t>
            </a:r>
            <a:r>
              <a:rPr spc="-40" dirty="0"/>
              <a:t>f</a:t>
            </a:r>
            <a:r>
              <a:rPr spc="-20" dirty="0"/>
              <a:t>ormanc</a:t>
            </a:r>
            <a:r>
              <a:rPr spc="-10" dirty="0"/>
              <a:t>e</a:t>
            </a:r>
            <a:r>
              <a:rPr spc="30" dirty="0"/>
              <a:t> </a:t>
            </a:r>
            <a:r>
              <a:rPr spc="-15" dirty="0"/>
              <a:t>Ma</a:t>
            </a:r>
            <a:r>
              <a:rPr spc="-20" dirty="0"/>
              <a:t>n</a:t>
            </a:r>
            <a:r>
              <a:rPr spc="-15" dirty="0"/>
              <a:t>ag</a:t>
            </a:r>
            <a:r>
              <a:rPr spc="-25" dirty="0"/>
              <a:t>e</a:t>
            </a:r>
            <a:r>
              <a:rPr spc="-15" dirty="0"/>
              <a:t>me</a:t>
            </a:r>
            <a:r>
              <a:rPr spc="-40" dirty="0"/>
              <a:t>n</a:t>
            </a:r>
            <a:r>
              <a:rPr spc="-10" dirty="0"/>
              <a:t>t</a:t>
            </a:r>
            <a:r>
              <a:rPr spc="-5" dirty="0"/>
              <a:t> </a:t>
            </a:r>
            <a:r>
              <a:rPr spc="-20" dirty="0"/>
              <a:t>S</a:t>
            </a:r>
            <a:r>
              <a:rPr spc="-10" dirty="0"/>
              <a:t>tr</a:t>
            </a:r>
            <a:r>
              <a:rPr spc="-20" dirty="0"/>
              <a:t>a</a:t>
            </a:r>
            <a:r>
              <a:rPr spc="-35" dirty="0"/>
              <a:t>t</a:t>
            </a:r>
            <a:r>
              <a:rPr spc="-20" dirty="0"/>
              <a:t>e</a:t>
            </a:r>
            <a:r>
              <a:rPr spc="-5" dirty="0"/>
              <a:t>g</a:t>
            </a:r>
            <a:r>
              <a:rPr spc="-10" dirty="0"/>
              <a:t>i</a:t>
            </a:r>
            <a:r>
              <a:rPr spc="-20" dirty="0"/>
              <a:t>e</a:t>
            </a:r>
            <a:r>
              <a:rPr spc="-10" dirty="0"/>
              <a:t>s</a:t>
            </a:r>
            <a:r>
              <a:rPr spc="40" dirty="0"/>
              <a:t> </a:t>
            </a:r>
            <a:r>
              <a:rPr i="0" spc="-15" dirty="0">
                <a:latin typeface="Calibri"/>
                <a:cs typeface="Calibri"/>
              </a:rPr>
              <a:t>(</a:t>
            </a:r>
            <a:r>
              <a:rPr i="0" spc="-80" dirty="0">
                <a:latin typeface="Calibri"/>
                <a:cs typeface="Calibri"/>
              </a:rPr>
              <a:t>W</a:t>
            </a:r>
            <a:r>
              <a:rPr i="0" spc="-10" dirty="0">
                <a:latin typeface="Calibri"/>
                <a:cs typeface="Calibri"/>
              </a:rPr>
              <a:t>ashin</a:t>
            </a:r>
            <a:r>
              <a:rPr i="0" spc="-45" dirty="0">
                <a:latin typeface="Calibri"/>
                <a:cs typeface="Calibri"/>
              </a:rPr>
              <a:t>g</a:t>
            </a:r>
            <a:r>
              <a:rPr i="0" spc="-35" dirty="0">
                <a:latin typeface="Calibri"/>
                <a:cs typeface="Calibri"/>
              </a:rPr>
              <a:t>t</a:t>
            </a:r>
            <a:r>
              <a:rPr i="0" spc="-15" dirty="0">
                <a:latin typeface="Calibri"/>
                <a:cs typeface="Calibri"/>
              </a:rPr>
              <a:t>o</a:t>
            </a:r>
            <a:r>
              <a:rPr i="0" spc="-10" dirty="0">
                <a:latin typeface="Calibri"/>
                <a:cs typeface="Calibri"/>
              </a:rPr>
              <a:t>n</a:t>
            </a:r>
            <a:r>
              <a:rPr i="0" spc="5" dirty="0">
                <a:latin typeface="Calibri"/>
                <a:cs typeface="Calibri"/>
              </a:rPr>
              <a:t> </a:t>
            </a:r>
            <a:r>
              <a:rPr i="0" spc="-70" dirty="0">
                <a:latin typeface="Calibri"/>
                <a:cs typeface="Calibri"/>
              </a:rPr>
              <a:t>D</a:t>
            </a:r>
            <a:r>
              <a:rPr i="0" spc="-35" dirty="0">
                <a:latin typeface="Calibri"/>
                <a:cs typeface="Calibri"/>
              </a:rPr>
              <a:t>.</a:t>
            </a:r>
            <a:r>
              <a:rPr i="0" spc="-15" dirty="0">
                <a:latin typeface="Calibri"/>
                <a:cs typeface="Calibri"/>
              </a:rPr>
              <a:t>C.</a:t>
            </a:r>
            <a:r>
              <a:rPr i="0" spc="-5" dirty="0">
                <a:latin typeface="Calibri"/>
                <a:cs typeface="Calibri"/>
              </a:rPr>
              <a:t>:</a:t>
            </a:r>
            <a:r>
              <a:rPr i="0" spc="5" dirty="0">
                <a:latin typeface="Calibri"/>
                <a:cs typeface="Calibri"/>
              </a:rPr>
              <a:t> </a:t>
            </a:r>
            <a:r>
              <a:rPr i="0" spc="-20" dirty="0">
                <a:latin typeface="Calibri"/>
                <a:cs typeface="Calibri"/>
              </a:rPr>
              <a:t>Co</a:t>
            </a:r>
            <a:r>
              <a:rPr i="0" spc="-10" dirty="0">
                <a:latin typeface="Calibri"/>
                <a:cs typeface="Calibri"/>
              </a:rPr>
              <a:t>rp</a:t>
            </a:r>
            <a:r>
              <a:rPr i="0" spc="-20" dirty="0">
                <a:latin typeface="Calibri"/>
                <a:cs typeface="Calibri"/>
              </a:rPr>
              <a:t>o</a:t>
            </a:r>
            <a:r>
              <a:rPr i="0" spc="-50" dirty="0">
                <a:latin typeface="Calibri"/>
                <a:cs typeface="Calibri"/>
              </a:rPr>
              <a:t>r</a:t>
            </a:r>
            <a:r>
              <a:rPr i="0" spc="-20" dirty="0">
                <a:latin typeface="Calibri"/>
                <a:cs typeface="Calibri"/>
              </a:rPr>
              <a:t>a</a:t>
            </a:r>
            <a:r>
              <a:rPr i="0" spc="-35" dirty="0">
                <a:latin typeface="Calibri"/>
                <a:cs typeface="Calibri"/>
              </a:rPr>
              <a:t>t</a:t>
            </a:r>
            <a:r>
              <a:rPr i="0" spc="-10" dirty="0">
                <a:latin typeface="Calibri"/>
                <a:cs typeface="Calibri"/>
              </a:rPr>
              <a:t>e</a:t>
            </a:r>
            <a:r>
              <a:rPr i="0" spc="15" dirty="0">
                <a:latin typeface="Calibri"/>
                <a:cs typeface="Calibri"/>
              </a:rPr>
              <a:t> </a:t>
            </a:r>
            <a:r>
              <a:rPr i="0" spc="-15" dirty="0">
                <a:latin typeface="Calibri"/>
                <a:cs typeface="Calibri"/>
              </a:rPr>
              <a:t>E</a:t>
            </a:r>
            <a:r>
              <a:rPr i="0" spc="-70" dirty="0">
                <a:latin typeface="Calibri"/>
                <a:cs typeface="Calibri"/>
              </a:rPr>
              <a:t>x</a:t>
            </a:r>
            <a:r>
              <a:rPr i="0" spc="-10" dirty="0">
                <a:latin typeface="Calibri"/>
                <a:cs typeface="Calibri"/>
              </a:rPr>
              <a:t>ecuti</a:t>
            </a:r>
            <a:r>
              <a:rPr i="0" spc="-45" dirty="0">
                <a:latin typeface="Calibri"/>
                <a:cs typeface="Calibri"/>
              </a:rPr>
              <a:t>v</a:t>
            </a:r>
            <a:r>
              <a:rPr i="0" spc="-10" dirty="0">
                <a:latin typeface="Calibri"/>
                <a:cs typeface="Calibri"/>
              </a:rPr>
              <a:t>e</a:t>
            </a:r>
            <a:r>
              <a:rPr i="0" spc="4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Boa</a:t>
            </a:r>
            <a:r>
              <a:rPr i="0" spc="-40" dirty="0">
                <a:latin typeface="Calibri"/>
                <a:cs typeface="Calibri"/>
              </a:rPr>
              <a:t>r</a:t>
            </a:r>
            <a:r>
              <a:rPr i="0" spc="-15" dirty="0">
                <a:latin typeface="Calibri"/>
                <a:cs typeface="Calibri"/>
              </a:rPr>
              <a:t>d</a:t>
            </a:r>
            <a:r>
              <a:rPr i="0" spc="-5" dirty="0">
                <a:latin typeface="Calibri"/>
                <a:cs typeface="Calibri"/>
              </a:rPr>
              <a:t>,</a:t>
            </a:r>
            <a:r>
              <a:rPr i="0" spc="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20</a:t>
            </a:r>
            <a:r>
              <a:rPr i="0" spc="-20" dirty="0">
                <a:latin typeface="Calibri"/>
                <a:cs typeface="Calibri"/>
              </a:rPr>
              <a:t>0</a:t>
            </a:r>
            <a:r>
              <a:rPr i="0" spc="-10" dirty="0">
                <a:latin typeface="Calibri"/>
                <a:cs typeface="Calibri"/>
              </a:rPr>
              <a:t>2)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ct val="100000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F</a:t>
            </a:r>
            <a:r>
              <a:rPr dirty="0"/>
              <a:t>air</a:t>
            </a:r>
            <a:r>
              <a:rPr spc="-10" dirty="0"/>
              <a:t> </a:t>
            </a:r>
            <a:r>
              <a:rPr dirty="0">
                <a:latin typeface="Calibri"/>
                <a:cs typeface="Calibri"/>
              </a:rPr>
              <a:t>–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/>
              <a:t>Credible</a:t>
            </a:r>
            <a:r>
              <a:rPr spc="-40" dirty="0"/>
              <a:t> </a:t>
            </a:r>
            <a:r>
              <a:rPr dirty="0"/>
              <a:t>- </a:t>
            </a:r>
            <a:r>
              <a:rPr spc="-120" dirty="0"/>
              <a:t>T</a:t>
            </a:r>
            <a:r>
              <a:rPr spc="-5" dirty="0"/>
              <a:t>rans</a:t>
            </a:r>
            <a:r>
              <a:rPr spc="-15" dirty="0"/>
              <a:t>p</a:t>
            </a:r>
            <a:r>
              <a:rPr dirty="0"/>
              <a:t>are</a:t>
            </a:r>
            <a:r>
              <a:rPr spc="-55" dirty="0"/>
              <a:t>n</a:t>
            </a:r>
            <a:r>
              <a:rPr spc="-15" dirty="0"/>
              <a:t>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1955">
              <a:lnSpc>
                <a:spcPct val="100000"/>
              </a:lnSpc>
            </a:pPr>
            <a:r>
              <a:rPr dirty="0"/>
              <a:t>A</a:t>
            </a:r>
            <a:r>
              <a:rPr spc="-10" dirty="0"/>
              <a:t>d</a:t>
            </a:r>
            <a:r>
              <a:rPr dirty="0"/>
              <a:t>d</a:t>
            </a:r>
            <a:r>
              <a:rPr spc="-10" dirty="0"/>
              <a:t>it</a:t>
            </a:r>
            <a:r>
              <a:rPr spc="-20" dirty="0"/>
              <a:t>i</a:t>
            </a:r>
            <a:r>
              <a:rPr dirty="0"/>
              <a:t>onal</a:t>
            </a:r>
            <a:r>
              <a:rPr spc="-10" dirty="0"/>
              <a:t> </a:t>
            </a:r>
            <a:r>
              <a:rPr spc="-35" dirty="0"/>
              <a:t>R</a:t>
            </a:r>
            <a:r>
              <a:rPr spc="-5" dirty="0"/>
              <a:t>es</a:t>
            </a:r>
            <a:r>
              <a:rPr spc="5" dirty="0"/>
              <a:t>o</a:t>
            </a:r>
            <a:r>
              <a:rPr dirty="0"/>
              <a:t>u</a:t>
            </a:r>
            <a:r>
              <a:rPr spc="-45" dirty="0"/>
              <a:t>r</a:t>
            </a:r>
            <a:r>
              <a:rPr spc="-5" dirty="0"/>
              <a:t>c</a:t>
            </a:r>
            <a:r>
              <a:rPr dirty="0"/>
              <a:t>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290591"/>
            <a:ext cx="3452495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ct val="100000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F</a:t>
            </a:r>
            <a:r>
              <a:rPr dirty="0"/>
              <a:t>air</a:t>
            </a:r>
            <a:r>
              <a:rPr spc="-10" dirty="0"/>
              <a:t> </a:t>
            </a:r>
            <a:r>
              <a:rPr dirty="0">
                <a:latin typeface="Calibri"/>
                <a:cs typeface="Calibri"/>
              </a:rPr>
              <a:t>–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/>
              <a:t>Credible</a:t>
            </a:r>
            <a:r>
              <a:rPr spc="-40" dirty="0"/>
              <a:t> </a:t>
            </a:r>
            <a:r>
              <a:rPr dirty="0"/>
              <a:t>- </a:t>
            </a:r>
            <a:r>
              <a:rPr spc="-120" dirty="0"/>
              <a:t>T</a:t>
            </a:r>
            <a:r>
              <a:rPr spc="-5" dirty="0"/>
              <a:t>rans</a:t>
            </a:r>
            <a:r>
              <a:rPr spc="-15" dirty="0"/>
              <a:t>p</a:t>
            </a:r>
            <a:r>
              <a:rPr dirty="0"/>
              <a:t>are</a:t>
            </a:r>
            <a:r>
              <a:rPr spc="-55" dirty="0"/>
              <a:t>n</a:t>
            </a:r>
            <a:r>
              <a:rPr spc="-15"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9835" y="394233"/>
            <a:ext cx="14414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Q</a:t>
            </a:r>
            <a:r>
              <a:rPr sz="2400" b="1" spc="-10" dirty="0">
                <a:latin typeface="Calibri"/>
                <a:cs typeface="Calibri"/>
              </a:rPr>
              <a:t>u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s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ons?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2995" y="999045"/>
            <a:ext cx="7828280" cy="5192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ct val="100000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97100" y="6331711"/>
            <a:ext cx="537337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i="1" spc="-6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600" b="1" i="1" spc="-15" dirty="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sz="36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i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3600" b="1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i="1" spc="-20" dirty="0">
                <a:solidFill>
                  <a:srgbClr val="FFFFFF"/>
                </a:solidFill>
                <a:latin typeface="Calibri"/>
                <a:cs typeface="Calibri"/>
              </a:rPr>
              <a:t>Credible</a:t>
            </a:r>
            <a:r>
              <a:rPr sz="3600" b="1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i="1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3600" b="1" i="1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b="1" i="1" spc="-25" dirty="0">
                <a:solidFill>
                  <a:srgbClr val="FFFFFF"/>
                </a:solidFill>
                <a:latin typeface="Calibri"/>
                <a:cs typeface="Calibri"/>
              </a:rPr>
              <a:t>ransp</a:t>
            </a:r>
            <a:r>
              <a:rPr sz="3600" b="1" i="1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b="1" i="1" spc="-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3600" b="1" i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b="1" i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290591"/>
            <a:ext cx="7991475" cy="2496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Up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ompl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less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able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o: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"/>
              </a:spcBef>
              <a:buFont typeface="Wingdings"/>
              <a:buChar char=""/>
            </a:pPr>
            <a:endParaRPr sz="34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buFont typeface="Wingdings"/>
              <a:buChar char="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Descr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be 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e 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og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iz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ding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empl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ee</a:t>
            </a:r>
            <a:r>
              <a:rPr sz="2000" spc="-125" dirty="0">
                <a:latin typeface="Calibri"/>
                <a:cs typeface="Calibri"/>
              </a:rPr>
              <a:t>’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-5" dirty="0">
                <a:latin typeface="Calibri"/>
                <a:cs typeface="Calibri"/>
              </a:rPr>
              <a:t>suc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756285" marR="624840" lvl="1" indent="-28638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Ide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y types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og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 mana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t.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ine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3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og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5" dirty="0">
                <a:latin typeface="Calibri"/>
                <a:cs typeface="Calibri"/>
              </a:rPr>
              <a:t>z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 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pl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ee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ct val="100000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97100" y="6331711"/>
            <a:ext cx="537337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i="1" spc="-6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600" b="1" i="1" spc="-15" dirty="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sz="36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i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3600" b="1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i="1" spc="-20" dirty="0">
                <a:solidFill>
                  <a:srgbClr val="FFFFFF"/>
                </a:solidFill>
                <a:latin typeface="Calibri"/>
                <a:cs typeface="Calibri"/>
              </a:rPr>
              <a:t>Credible</a:t>
            </a:r>
            <a:r>
              <a:rPr sz="3600" b="1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i="1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3600" b="1" i="1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b="1" i="1" spc="-25" dirty="0">
                <a:solidFill>
                  <a:srgbClr val="FFFFFF"/>
                </a:solidFill>
                <a:latin typeface="Calibri"/>
                <a:cs typeface="Calibri"/>
              </a:rPr>
              <a:t>ransp</a:t>
            </a:r>
            <a:r>
              <a:rPr sz="3600" b="1" i="1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b="1" i="1" spc="-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3600" b="1" i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b="1" i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1955">
              <a:lnSpc>
                <a:spcPct val="100000"/>
              </a:lnSpc>
            </a:pPr>
            <a:r>
              <a:rPr dirty="0"/>
              <a:t>Learn</a:t>
            </a:r>
            <a:r>
              <a:rPr spc="-15" dirty="0"/>
              <a:t>i</a:t>
            </a:r>
            <a:r>
              <a:rPr dirty="0"/>
              <a:t>ng</a:t>
            </a:r>
            <a:r>
              <a:rPr spc="-20" dirty="0"/>
              <a:t> </a:t>
            </a:r>
            <a:r>
              <a:rPr spc="-5" dirty="0"/>
              <a:t>O</a:t>
            </a:r>
            <a:r>
              <a:rPr spc="-10" dirty="0"/>
              <a:t>b</a:t>
            </a:r>
            <a:r>
              <a:rPr spc="-5" dirty="0"/>
              <a:t>jecti</a:t>
            </a:r>
            <a:r>
              <a:rPr spc="-20" dirty="0"/>
              <a:t>v</a:t>
            </a:r>
            <a:r>
              <a:rPr spc="-5" dirty="0"/>
              <a:t>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996459"/>
            <a:ext cx="2474595" cy="166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oing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80100"/>
              </a:lnSpc>
              <a:spcBef>
                <a:spcPts val="57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Sup</a:t>
            </a:r>
            <a:r>
              <a:rPr sz="2400" spc="5" dirty="0">
                <a:latin typeface="Calibri"/>
                <a:cs typeface="Calibri"/>
              </a:rPr>
              <a:t>er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 and empl</a:t>
            </a:r>
            <a:r>
              <a:rPr sz="2400" spc="-2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sha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esponsibility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Consi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2975026"/>
            <a:ext cx="2316480" cy="3003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8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900" spc="-10" dirty="0">
                <a:latin typeface="Calibri"/>
                <a:cs typeface="Calibri"/>
              </a:rPr>
              <a:t>P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15" dirty="0">
                <a:latin typeface="Calibri"/>
                <a:cs typeface="Calibri"/>
              </a:rPr>
              <a:t>oacti</a:t>
            </a:r>
            <a:r>
              <a:rPr sz="1900" spc="-45" dirty="0">
                <a:latin typeface="Calibri"/>
                <a:cs typeface="Calibri"/>
              </a:rPr>
              <a:t>v</a:t>
            </a:r>
            <a:r>
              <a:rPr sz="1900" spc="-10" dirty="0">
                <a:latin typeface="Calibri"/>
                <a:cs typeface="Calibri"/>
              </a:rPr>
              <a:t>ely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planning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w</a:t>
            </a:r>
            <a:r>
              <a:rPr sz="1900" spc="-15" dirty="0">
                <a:latin typeface="Calibri"/>
                <a:cs typeface="Calibri"/>
              </a:rPr>
              <a:t>or</a:t>
            </a:r>
            <a:r>
              <a:rPr sz="1900" spc="-10" dirty="0">
                <a:latin typeface="Calibri"/>
                <a:cs typeface="Calibri"/>
              </a:rPr>
              <a:t>k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and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se</a:t>
            </a:r>
            <a:r>
              <a:rPr sz="1900" spc="-40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ting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e</a:t>
            </a:r>
            <a:r>
              <a:rPr sz="1900" spc="-15" dirty="0">
                <a:latin typeface="Calibri"/>
                <a:cs typeface="Calibri"/>
              </a:rPr>
              <a:t>xpec</a:t>
            </a:r>
            <a:r>
              <a:rPr sz="1900" spc="-30" dirty="0">
                <a:latin typeface="Calibri"/>
                <a:cs typeface="Calibri"/>
              </a:rPr>
              <a:t>t</a:t>
            </a:r>
            <a:r>
              <a:rPr sz="1900" spc="-20" dirty="0">
                <a:latin typeface="Calibri"/>
                <a:cs typeface="Calibri"/>
              </a:rPr>
              <a:t>a</a:t>
            </a:r>
            <a:r>
              <a:rPr sz="1900" spc="-10" dirty="0">
                <a:latin typeface="Calibri"/>
                <a:cs typeface="Calibri"/>
              </a:rPr>
              <a:t>ti</a:t>
            </a:r>
            <a:r>
              <a:rPr sz="1900" spc="-20" dirty="0">
                <a:latin typeface="Calibri"/>
                <a:cs typeface="Calibri"/>
              </a:rPr>
              <a:t>o</a:t>
            </a:r>
            <a:r>
              <a:rPr sz="1900" spc="-15" dirty="0">
                <a:latin typeface="Calibri"/>
                <a:cs typeface="Calibri"/>
              </a:rPr>
              <a:t>ns</a:t>
            </a:r>
            <a:endParaRPr sz="1900">
              <a:latin typeface="Calibri"/>
              <a:cs typeface="Calibri"/>
            </a:endParaRPr>
          </a:p>
          <a:p>
            <a:pPr marL="299085" marR="742315" indent="-286385">
              <a:lnSpc>
                <a:spcPct val="80100"/>
              </a:lnSpc>
              <a:spcBef>
                <a:spcPts val="450"/>
              </a:spcBef>
              <a:buFont typeface="Wingdings"/>
              <a:buChar char=""/>
              <a:tabLst>
                <a:tab pos="299720" algn="l"/>
              </a:tabLst>
            </a:pPr>
            <a:r>
              <a:rPr sz="1900" spc="-20" dirty="0">
                <a:latin typeface="Calibri"/>
                <a:cs typeface="Calibri"/>
              </a:rPr>
              <a:t>Co</a:t>
            </a:r>
            <a:r>
              <a:rPr sz="1900" spc="-25" dirty="0">
                <a:latin typeface="Calibri"/>
                <a:cs typeface="Calibri"/>
              </a:rPr>
              <a:t>n</a:t>
            </a:r>
            <a:r>
              <a:rPr sz="1900" spc="-10" dirty="0">
                <a:latin typeface="Calibri"/>
                <a:cs typeface="Calibri"/>
              </a:rPr>
              <a:t>tinually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moni</a:t>
            </a:r>
            <a:r>
              <a:rPr sz="1900" b="1" spc="-30" dirty="0">
                <a:latin typeface="Calibri"/>
                <a:cs typeface="Calibri"/>
              </a:rPr>
              <a:t>t</a:t>
            </a:r>
            <a:r>
              <a:rPr sz="1900" b="1" spc="-10" dirty="0">
                <a:latin typeface="Calibri"/>
                <a:cs typeface="Calibri"/>
              </a:rPr>
              <a:t>oring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per</a:t>
            </a:r>
            <a:r>
              <a:rPr sz="1900" spc="-50" dirty="0">
                <a:latin typeface="Calibri"/>
                <a:cs typeface="Calibri"/>
              </a:rPr>
              <a:t>f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20" dirty="0">
                <a:latin typeface="Calibri"/>
                <a:cs typeface="Calibri"/>
              </a:rPr>
              <a:t>r</a:t>
            </a:r>
            <a:r>
              <a:rPr sz="1900" spc="-15" dirty="0">
                <a:latin typeface="Calibri"/>
                <a:cs typeface="Calibri"/>
              </a:rPr>
              <a:t>mance</a:t>
            </a:r>
            <a:endParaRPr sz="1900">
              <a:latin typeface="Calibri"/>
              <a:cs typeface="Calibri"/>
            </a:endParaRPr>
          </a:p>
          <a:p>
            <a:pPr marL="299085" marR="327025" indent="-286385">
              <a:lnSpc>
                <a:spcPct val="80000"/>
              </a:lnSpc>
              <a:spcBef>
                <a:spcPts val="455"/>
              </a:spcBef>
              <a:buFont typeface="Wingdings"/>
              <a:buChar char=""/>
              <a:tabLst>
                <a:tab pos="299720" algn="l"/>
              </a:tabLst>
            </a:pPr>
            <a:r>
              <a:rPr sz="1900" b="1" spc="-60" dirty="0">
                <a:latin typeface="Calibri"/>
                <a:cs typeface="Calibri"/>
              </a:rPr>
              <a:t>E</a:t>
            </a:r>
            <a:r>
              <a:rPr sz="1900" b="1" spc="-35" dirty="0">
                <a:latin typeface="Calibri"/>
                <a:cs typeface="Calibri"/>
              </a:rPr>
              <a:t>v</a:t>
            </a:r>
            <a:r>
              <a:rPr sz="1900" b="1" spc="-10" dirty="0">
                <a:latin typeface="Calibri"/>
                <a:cs typeface="Calibri"/>
              </a:rPr>
              <a:t>alu</a:t>
            </a:r>
            <a:r>
              <a:rPr sz="1900" b="1" spc="-20" dirty="0">
                <a:latin typeface="Calibri"/>
                <a:cs typeface="Calibri"/>
              </a:rPr>
              <a:t>a</a:t>
            </a:r>
            <a:r>
              <a:rPr sz="1900" b="1" spc="-10" dirty="0">
                <a:latin typeface="Calibri"/>
                <a:cs typeface="Calibri"/>
              </a:rPr>
              <a:t>ting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per</a:t>
            </a:r>
            <a:r>
              <a:rPr sz="1900" spc="-45" dirty="0">
                <a:latin typeface="Calibri"/>
                <a:cs typeface="Calibri"/>
              </a:rPr>
              <a:t>f</a:t>
            </a:r>
            <a:r>
              <a:rPr sz="1900" spc="-15" dirty="0">
                <a:latin typeface="Calibri"/>
                <a:cs typeface="Calibri"/>
              </a:rPr>
              <a:t>or</a:t>
            </a:r>
            <a:r>
              <a:rPr sz="1900" spc="-30" dirty="0">
                <a:latin typeface="Calibri"/>
                <a:cs typeface="Calibri"/>
              </a:rPr>
              <a:t>m</a:t>
            </a:r>
            <a:r>
              <a:rPr sz="1900" spc="-10" dirty="0">
                <a:latin typeface="Calibri"/>
                <a:cs typeface="Calibri"/>
              </a:rPr>
              <a:t>ance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in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summa</a:t>
            </a:r>
            <a:r>
              <a:rPr sz="1900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y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55" dirty="0">
                <a:latin typeface="Calibri"/>
                <a:cs typeface="Calibri"/>
              </a:rPr>
              <a:t>f</a:t>
            </a:r>
            <a:r>
              <a:rPr sz="1900" spc="-10" dirty="0">
                <a:latin typeface="Calibri"/>
                <a:cs typeface="Calibri"/>
              </a:rPr>
              <a:t>as</a:t>
            </a:r>
            <a:r>
              <a:rPr sz="1900" spc="-15" dirty="0">
                <a:latin typeface="Calibri"/>
                <a:cs typeface="Calibri"/>
              </a:rPr>
              <a:t>hi</a:t>
            </a:r>
            <a:r>
              <a:rPr sz="1900" spc="-20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n</a:t>
            </a:r>
            <a:endParaRPr sz="1900">
              <a:latin typeface="Calibri"/>
              <a:cs typeface="Calibri"/>
            </a:endParaRPr>
          </a:p>
          <a:p>
            <a:pPr marL="299085" marR="389255" indent="-286385" algn="just">
              <a:lnSpc>
                <a:spcPct val="80000"/>
              </a:lnSpc>
              <a:spcBef>
                <a:spcPts val="455"/>
              </a:spcBef>
              <a:buFont typeface="Wingdings"/>
              <a:buChar char=""/>
              <a:tabLst>
                <a:tab pos="299720" algn="l"/>
              </a:tabLst>
            </a:pPr>
            <a:r>
              <a:rPr sz="1900" b="1" spc="-40" dirty="0">
                <a:latin typeface="Calibri"/>
                <a:cs typeface="Calibri"/>
              </a:rPr>
              <a:t>R</a:t>
            </a:r>
            <a:r>
              <a:rPr sz="1900" b="1" spc="-10" dirty="0">
                <a:latin typeface="Calibri"/>
                <a:cs typeface="Calibri"/>
              </a:rPr>
              <a:t>e</a:t>
            </a:r>
            <a:r>
              <a:rPr sz="1900" b="1" spc="-25" dirty="0">
                <a:latin typeface="Calibri"/>
                <a:cs typeface="Calibri"/>
              </a:rPr>
              <a:t>c</a:t>
            </a:r>
            <a:r>
              <a:rPr sz="1900" b="1" spc="-10" dirty="0">
                <a:latin typeface="Calibri"/>
                <a:cs typeface="Calibri"/>
              </a:rPr>
              <a:t>ognizing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and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30" dirty="0">
                <a:latin typeface="Calibri"/>
                <a:cs typeface="Calibri"/>
              </a:rPr>
              <a:t>r</a:t>
            </a:r>
            <a:r>
              <a:rPr sz="1900" b="1" spc="-20" dirty="0">
                <a:latin typeface="Calibri"/>
                <a:cs typeface="Calibri"/>
              </a:rPr>
              <a:t>e</a:t>
            </a:r>
            <a:r>
              <a:rPr sz="1900" b="1" spc="-40" dirty="0">
                <a:latin typeface="Calibri"/>
                <a:cs typeface="Calibri"/>
              </a:rPr>
              <a:t>w</a:t>
            </a:r>
            <a:r>
              <a:rPr sz="1900" b="1" spc="-10" dirty="0">
                <a:latin typeface="Calibri"/>
                <a:cs typeface="Calibri"/>
              </a:rPr>
              <a:t>a</a:t>
            </a:r>
            <a:r>
              <a:rPr sz="1900" b="1" spc="-40" dirty="0">
                <a:latin typeface="Calibri"/>
                <a:cs typeface="Calibri"/>
              </a:rPr>
              <a:t>r</a:t>
            </a:r>
            <a:r>
              <a:rPr sz="1900" b="1" spc="-10" dirty="0">
                <a:latin typeface="Calibri"/>
                <a:cs typeface="Calibri"/>
              </a:rPr>
              <a:t>ding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g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2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d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per</a:t>
            </a:r>
            <a:r>
              <a:rPr sz="1900" spc="-45" dirty="0">
                <a:latin typeface="Calibri"/>
                <a:cs typeface="Calibri"/>
              </a:rPr>
              <a:t>f</a:t>
            </a:r>
            <a:r>
              <a:rPr sz="1900" spc="-15" dirty="0">
                <a:latin typeface="Calibri"/>
                <a:cs typeface="Calibri"/>
              </a:rPr>
              <a:t>or</a:t>
            </a:r>
            <a:r>
              <a:rPr sz="1900" spc="-30" dirty="0">
                <a:latin typeface="Calibri"/>
                <a:cs typeface="Calibri"/>
              </a:rPr>
              <a:t>m</a:t>
            </a:r>
            <a:r>
              <a:rPr sz="1900" spc="-10" dirty="0">
                <a:latin typeface="Calibri"/>
                <a:cs typeface="Calibri"/>
              </a:rPr>
              <a:t>ance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1955">
              <a:lnSpc>
                <a:spcPct val="100000"/>
              </a:lnSpc>
            </a:pPr>
            <a:r>
              <a:rPr spc="-45" dirty="0"/>
              <a:t>P</a:t>
            </a:r>
            <a:r>
              <a:rPr spc="-5" dirty="0"/>
              <a:t>er</a:t>
            </a:r>
            <a:r>
              <a:rPr spc="-40" dirty="0"/>
              <a:t>f</a:t>
            </a:r>
            <a:r>
              <a:rPr dirty="0"/>
              <a:t>ormance</a:t>
            </a:r>
            <a:r>
              <a:rPr spc="-30" dirty="0"/>
              <a:t> </a:t>
            </a:r>
            <a:r>
              <a:rPr dirty="0"/>
              <a:t>Mana</a:t>
            </a:r>
            <a:r>
              <a:rPr spc="-25" dirty="0"/>
              <a:t>g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</a:p>
        </p:txBody>
      </p:sp>
      <p:sp>
        <p:nvSpPr>
          <p:cNvPr id="5" name="object 5"/>
          <p:cNvSpPr/>
          <p:nvPr/>
        </p:nvSpPr>
        <p:spPr>
          <a:xfrm>
            <a:off x="4105275" y="1761489"/>
            <a:ext cx="1818005" cy="1818005"/>
          </a:xfrm>
          <a:custGeom>
            <a:avLst/>
            <a:gdLst/>
            <a:ahLst/>
            <a:cxnLst/>
            <a:rect l="l" t="t" r="r" b="b"/>
            <a:pathLst>
              <a:path w="1818004" h="1818004">
                <a:moveTo>
                  <a:pt x="1817751" y="0"/>
                </a:moveTo>
                <a:lnTo>
                  <a:pt x="1668664" y="6025"/>
                </a:lnTo>
                <a:lnTo>
                  <a:pt x="1522897" y="23790"/>
                </a:lnTo>
                <a:lnTo>
                  <a:pt x="1380918" y="52827"/>
                </a:lnTo>
                <a:lnTo>
                  <a:pt x="1243193" y="92668"/>
                </a:lnTo>
                <a:lnTo>
                  <a:pt x="1110192" y="142845"/>
                </a:lnTo>
                <a:lnTo>
                  <a:pt x="982381" y="202890"/>
                </a:lnTo>
                <a:lnTo>
                  <a:pt x="860228" y="272336"/>
                </a:lnTo>
                <a:lnTo>
                  <a:pt x="744202" y="350715"/>
                </a:lnTo>
                <a:lnTo>
                  <a:pt x="634770" y="437558"/>
                </a:lnTo>
                <a:lnTo>
                  <a:pt x="532399" y="532399"/>
                </a:lnTo>
                <a:lnTo>
                  <a:pt x="437558" y="634770"/>
                </a:lnTo>
                <a:lnTo>
                  <a:pt x="350715" y="744202"/>
                </a:lnTo>
                <a:lnTo>
                  <a:pt x="272336" y="860228"/>
                </a:lnTo>
                <a:lnTo>
                  <a:pt x="202890" y="982381"/>
                </a:lnTo>
                <a:lnTo>
                  <a:pt x="142845" y="1110192"/>
                </a:lnTo>
                <a:lnTo>
                  <a:pt x="92668" y="1243193"/>
                </a:lnTo>
                <a:lnTo>
                  <a:pt x="52827" y="1380918"/>
                </a:lnTo>
                <a:lnTo>
                  <a:pt x="23790" y="1522897"/>
                </a:lnTo>
                <a:lnTo>
                  <a:pt x="6025" y="1668664"/>
                </a:lnTo>
                <a:lnTo>
                  <a:pt x="0" y="1817751"/>
                </a:lnTo>
                <a:lnTo>
                  <a:pt x="168655" y="1817751"/>
                </a:lnTo>
                <a:lnTo>
                  <a:pt x="174123" y="1682489"/>
                </a:lnTo>
                <a:lnTo>
                  <a:pt x="190241" y="1550241"/>
                </a:lnTo>
                <a:lnTo>
                  <a:pt x="216586" y="1421430"/>
                </a:lnTo>
                <a:lnTo>
                  <a:pt x="252733" y="1296481"/>
                </a:lnTo>
                <a:lnTo>
                  <a:pt x="298257" y="1175817"/>
                </a:lnTo>
                <a:lnTo>
                  <a:pt x="352735" y="1059864"/>
                </a:lnTo>
                <a:lnTo>
                  <a:pt x="415740" y="949045"/>
                </a:lnTo>
                <a:lnTo>
                  <a:pt x="486850" y="843784"/>
                </a:lnTo>
                <a:lnTo>
                  <a:pt x="565640" y="744507"/>
                </a:lnTo>
                <a:lnTo>
                  <a:pt x="651684" y="651637"/>
                </a:lnTo>
                <a:lnTo>
                  <a:pt x="744559" y="565597"/>
                </a:lnTo>
                <a:lnTo>
                  <a:pt x="843839" y="486814"/>
                </a:lnTo>
                <a:lnTo>
                  <a:pt x="949101" y="415710"/>
                </a:lnTo>
                <a:lnTo>
                  <a:pt x="1059920" y="352711"/>
                </a:lnTo>
                <a:lnTo>
                  <a:pt x="1175871" y="298239"/>
                </a:lnTo>
                <a:lnTo>
                  <a:pt x="1296529" y="252720"/>
                </a:lnTo>
                <a:lnTo>
                  <a:pt x="1421471" y="216578"/>
                </a:lnTo>
                <a:lnTo>
                  <a:pt x="1550272" y="190237"/>
                </a:lnTo>
                <a:lnTo>
                  <a:pt x="1682506" y="174122"/>
                </a:lnTo>
                <a:lnTo>
                  <a:pt x="1817751" y="168656"/>
                </a:lnTo>
                <a:lnTo>
                  <a:pt x="1817751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05275" y="3579240"/>
            <a:ext cx="1818005" cy="1818005"/>
          </a:xfrm>
          <a:custGeom>
            <a:avLst/>
            <a:gdLst/>
            <a:ahLst/>
            <a:cxnLst/>
            <a:rect l="l" t="t" r="r" b="b"/>
            <a:pathLst>
              <a:path w="1818004" h="1818004">
                <a:moveTo>
                  <a:pt x="168655" y="0"/>
                </a:moveTo>
                <a:lnTo>
                  <a:pt x="0" y="0"/>
                </a:lnTo>
                <a:lnTo>
                  <a:pt x="6025" y="149069"/>
                </a:lnTo>
                <a:lnTo>
                  <a:pt x="23790" y="294822"/>
                </a:lnTo>
                <a:lnTo>
                  <a:pt x="52827" y="436791"/>
                </a:lnTo>
                <a:lnTo>
                  <a:pt x="92668" y="574508"/>
                </a:lnTo>
                <a:lnTo>
                  <a:pt x="142845" y="707505"/>
                </a:lnTo>
                <a:lnTo>
                  <a:pt x="202890" y="835313"/>
                </a:lnTo>
                <a:lnTo>
                  <a:pt x="272336" y="957465"/>
                </a:lnTo>
                <a:lnTo>
                  <a:pt x="350715" y="1073493"/>
                </a:lnTo>
                <a:lnTo>
                  <a:pt x="437558" y="1182928"/>
                </a:lnTo>
                <a:lnTo>
                  <a:pt x="532399" y="1285303"/>
                </a:lnTo>
                <a:lnTo>
                  <a:pt x="634770" y="1380149"/>
                </a:lnTo>
                <a:lnTo>
                  <a:pt x="744202" y="1466999"/>
                </a:lnTo>
                <a:lnTo>
                  <a:pt x="860228" y="1545384"/>
                </a:lnTo>
                <a:lnTo>
                  <a:pt x="982381" y="1614836"/>
                </a:lnTo>
                <a:lnTo>
                  <a:pt x="1110192" y="1674887"/>
                </a:lnTo>
                <a:lnTo>
                  <a:pt x="1243193" y="1725070"/>
                </a:lnTo>
                <a:lnTo>
                  <a:pt x="1380918" y="1764916"/>
                </a:lnTo>
                <a:lnTo>
                  <a:pt x="1522897" y="1793956"/>
                </a:lnTo>
                <a:lnTo>
                  <a:pt x="1668664" y="1811724"/>
                </a:lnTo>
                <a:lnTo>
                  <a:pt x="1817751" y="1817751"/>
                </a:lnTo>
                <a:lnTo>
                  <a:pt x="1817751" y="1648968"/>
                </a:lnTo>
                <a:lnTo>
                  <a:pt x="1682506" y="1643501"/>
                </a:lnTo>
                <a:lnTo>
                  <a:pt x="1550272" y="1627386"/>
                </a:lnTo>
                <a:lnTo>
                  <a:pt x="1421471" y="1601045"/>
                </a:lnTo>
                <a:lnTo>
                  <a:pt x="1296529" y="1564904"/>
                </a:lnTo>
                <a:lnTo>
                  <a:pt x="1175871" y="1519386"/>
                </a:lnTo>
                <a:lnTo>
                  <a:pt x="1059920" y="1464916"/>
                </a:lnTo>
                <a:lnTo>
                  <a:pt x="949101" y="1401918"/>
                </a:lnTo>
                <a:lnTo>
                  <a:pt x="843839" y="1330817"/>
                </a:lnTo>
                <a:lnTo>
                  <a:pt x="744559" y="1252037"/>
                </a:lnTo>
                <a:lnTo>
                  <a:pt x="651684" y="1166002"/>
                </a:lnTo>
                <a:lnTo>
                  <a:pt x="565640" y="1073137"/>
                </a:lnTo>
                <a:lnTo>
                  <a:pt x="486850" y="973866"/>
                </a:lnTo>
                <a:lnTo>
                  <a:pt x="415740" y="868613"/>
                </a:lnTo>
                <a:lnTo>
                  <a:pt x="352735" y="757803"/>
                </a:lnTo>
                <a:lnTo>
                  <a:pt x="298257" y="641859"/>
                </a:lnTo>
                <a:lnTo>
                  <a:pt x="252733" y="521207"/>
                </a:lnTo>
                <a:lnTo>
                  <a:pt x="216586" y="396271"/>
                </a:lnTo>
                <a:lnTo>
                  <a:pt x="190241" y="267475"/>
                </a:lnTo>
                <a:lnTo>
                  <a:pt x="174123" y="135243"/>
                </a:lnTo>
                <a:lnTo>
                  <a:pt x="168655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23026" y="3579240"/>
            <a:ext cx="1818005" cy="1818005"/>
          </a:xfrm>
          <a:custGeom>
            <a:avLst/>
            <a:gdLst/>
            <a:ahLst/>
            <a:cxnLst/>
            <a:rect l="l" t="t" r="r" b="b"/>
            <a:pathLst>
              <a:path w="1818004" h="1818004">
                <a:moveTo>
                  <a:pt x="1817751" y="0"/>
                </a:moveTo>
                <a:lnTo>
                  <a:pt x="1648968" y="0"/>
                </a:lnTo>
                <a:lnTo>
                  <a:pt x="1643501" y="135243"/>
                </a:lnTo>
                <a:lnTo>
                  <a:pt x="1627386" y="267475"/>
                </a:lnTo>
                <a:lnTo>
                  <a:pt x="1601045" y="396271"/>
                </a:lnTo>
                <a:lnTo>
                  <a:pt x="1564904" y="521207"/>
                </a:lnTo>
                <a:lnTo>
                  <a:pt x="1519386" y="641859"/>
                </a:lnTo>
                <a:lnTo>
                  <a:pt x="1464916" y="757803"/>
                </a:lnTo>
                <a:lnTo>
                  <a:pt x="1401918" y="868613"/>
                </a:lnTo>
                <a:lnTo>
                  <a:pt x="1330817" y="973866"/>
                </a:lnTo>
                <a:lnTo>
                  <a:pt x="1252037" y="1073137"/>
                </a:lnTo>
                <a:lnTo>
                  <a:pt x="1166002" y="1166002"/>
                </a:lnTo>
                <a:lnTo>
                  <a:pt x="1073137" y="1252037"/>
                </a:lnTo>
                <a:lnTo>
                  <a:pt x="973866" y="1330817"/>
                </a:lnTo>
                <a:lnTo>
                  <a:pt x="868613" y="1401918"/>
                </a:lnTo>
                <a:lnTo>
                  <a:pt x="757803" y="1464916"/>
                </a:lnTo>
                <a:lnTo>
                  <a:pt x="641859" y="1519386"/>
                </a:lnTo>
                <a:lnTo>
                  <a:pt x="521208" y="1564904"/>
                </a:lnTo>
                <a:lnTo>
                  <a:pt x="396271" y="1601045"/>
                </a:lnTo>
                <a:lnTo>
                  <a:pt x="267475" y="1627386"/>
                </a:lnTo>
                <a:lnTo>
                  <a:pt x="135243" y="1643501"/>
                </a:lnTo>
                <a:lnTo>
                  <a:pt x="0" y="1648968"/>
                </a:lnTo>
                <a:lnTo>
                  <a:pt x="0" y="1817751"/>
                </a:lnTo>
                <a:lnTo>
                  <a:pt x="149086" y="1811724"/>
                </a:lnTo>
                <a:lnTo>
                  <a:pt x="294853" y="1793956"/>
                </a:lnTo>
                <a:lnTo>
                  <a:pt x="436832" y="1764916"/>
                </a:lnTo>
                <a:lnTo>
                  <a:pt x="574557" y="1725070"/>
                </a:lnTo>
                <a:lnTo>
                  <a:pt x="707558" y="1674887"/>
                </a:lnTo>
                <a:lnTo>
                  <a:pt x="835369" y="1614836"/>
                </a:lnTo>
                <a:lnTo>
                  <a:pt x="957522" y="1545384"/>
                </a:lnTo>
                <a:lnTo>
                  <a:pt x="1073548" y="1466999"/>
                </a:lnTo>
                <a:lnTo>
                  <a:pt x="1182980" y="1380149"/>
                </a:lnTo>
                <a:lnTo>
                  <a:pt x="1285351" y="1285303"/>
                </a:lnTo>
                <a:lnTo>
                  <a:pt x="1380192" y="1182928"/>
                </a:lnTo>
                <a:lnTo>
                  <a:pt x="1467035" y="1073493"/>
                </a:lnTo>
                <a:lnTo>
                  <a:pt x="1545414" y="957465"/>
                </a:lnTo>
                <a:lnTo>
                  <a:pt x="1614860" y="835313"/>
                </a:lnTo>
                <a:lnTo>
                  <a:pt x="1674905" y="707505"/>
                </a:lnTo>
                <a:lnTo>
                  <a:pt x="1725082" y="574508"/>
                </a:lnTo>
                <a:lnTo>
                  <a:pt x="1764923" y="436791"/>
                </a:lnTo>
                <a:lnTo>
                  <a:pt x="1793960" y="294822"/>
                </a:lnTo>
                <a:lnTo>
                  <a:pt x="1811725" y="149069"/>
                </a:lnTo>
                <a:lnTo>
                  <a:pt x="1817751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79465" y="1717801"/>
            <a:ext cx="1818005" cy="1818005"/>
          </a:xfrm>
          <a:custGeom>
            <a:avLst/>
            <a:gdLst/>
            <a:ahLst/>
            <a:cxnLst/>
            <a:rect l="l" t="t" r="r" b="b"/>
            <a:pathLst>
              <a:path w="1818004" h="1818004">
                <a:moveTo>
                  <a:pt x="0" y="0"/>
                </a:moveTo>
                <a:lnTo>
                  <a:pt x="0" y="168783"/>
                </a:lnTo>
                <a:lnTo>
                  <a:pt x="135243" y="174249"/>
                </a:lnTo>
                <a:lnTo>
                  <a:pt x="267475" y="190364"/>
                </a:lnTo>
                <a:lnTo>
                  <a:pt x="396271" y="216705"/>
                </a:lnTo>
                <a:lnTo>
                  <a:pt x="521208" y="252846"/>
                </a:lnTo>
                <a:lnTo>
                  <a:pt x="641859" y="298364"/>
                </a:lnTo>
                <a:lnTo>
                  <a:pt x="757803" y="352834"/>
                </a:lnTo>
                <a:lnTo>
                  <a:pt x="868613" y="415832"/>
                </a:lnTo>
                <a:lnTo>
                  <a:pt x="973866" y="486933"/>
                </a:lnTo>
                <a:lnTo>
                  <a:pt x="1073137" y="565713"/>
                </a:lnTo>
                <a:lnTo>
                  <a:pt x="1166002" y="651748"/>
                </a:lnTo>
                <a:lnTo>
                  <a:pt x="1252037" y="744613"/>
                </a:lnTo>
                <a:lnTo>
                  <a:pt x="1330817" y="843884"/>
                </a:lnTo>
                <a:lnTo>
                  <a:pt x="1401918" y="949137"/>
                </a:lnTo>
                <a:lnTo>
                  <a:pt x="1464916" y="1059947"/>
                </a:lnTo>
                <a:lnTo>
                  <a:pt x="1519386" y="1175891"/>
                </a:lnTo>
                <a:lnTo>
                  <a:pt x="1564904" y="1296542"/>
                </a:lnTo>
                <a:lnTo>
                  <a:pt x="1601045" y="1421479"/>
                </a:lnTo>
                <a:lnTo>
                  <a:pt x="1627386" y="1550275"/>
                </a:lnTo>
                <a:lnTo>
                  <a:pt x="1643501" y="1682507"/>
                </a:lnTo>
                <a:lnTo>
                  <a:pt x="1648967" y="1817751"/>
                </a:lnTo>
                <a:lnTo>
                  <a:pt x="1817751" y="1817751"/>
                </a:lnTo>
                <a:lnTo>
                  <a:pt x="1811724" y="1668681"/>
                </a:lnTo>
                <a:lnTo>
                  <a:pt x="1793956" y="1522928"/>
                </a:lnTo>
                <a:lnTo>
                  <a:pt x="1764916" y="1380959"/>
                </a:lnTo>
                <a:lnTo>
                  <a:pt x="1725070" y="1243242"/>
                </a:lnTo>
                <a:lnTo>
                  <a:pt x="1674887" y="1110245"/>
                </a:lnTo>
                <a:lnTo>
                  <a:pt x="1614836" y="982437"/>
                </a:lnTo>
                <a:lnTo>
                  <a:pt x="1545384" y="860285"/>
                </a:lnTo>
                <a:lnTo>
                  <a:pt x="1466999" y="744257"/>
                </a:lnTo>
                <a:lnTo>
                  <a:pt x="1380149" y="634822"/>
                </a:lnTo>
                <a:lnTo>
                  <a:pt x="1285303" y="532447"/>
                </a:lnTo>
                <a:lnTo>
                  <a:pt x="1182928" y="437601"/>
                </a:lnTo>
                <a:lnTo>
                  <a:pt x="1073493" y="350751"/>
                </a:lnTo>
                <a:lnTo>
                  <a:pt x="957465" y="272366"/>
                </a:lnTo>
                <a:lnTo>
                  <a:pt x="835313" y="202914"/>
                </a:lnTo>
                <a:lnTo>
                  <a:pt x="707505" y="142863"/>
                </a:lnTo>
                <a:lnTo>
                  <a:pt x="574508" y="92680"/>
                </a:lnTo>
                <a:lnTo>
                  <a:pt x="436791" y="52834"/>
                </a:lnTo>
                <a:lnTo>
                  <a:pt x="294822" y="23794"/>
                </a:lnTo>
                <a:lnTo>
                  <a:pt x="149069" y="6026"/>
                </a:lnTo>
                <a:lnTo>
                  <a:pt x="0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59452" y="2514600"/>
            <a:ext cx="2327275" cy="2129155"/>
          </a:xfrm>
          <a:custGeom>
            <a:avLst/>
            <a:gdLst/>
            <a:ahLst/>
            <a:cxnLst/>
            <a:rect l="l" t="t" r="r" b="b"/>
            <a:pathLst>
              <a:path w="2327275" h="2129154">
                <a:moveTo>
                  <a:pt x="1163574" y="0"/>
                </a:moveTo>
                <a:lnTo>
                  <a:pt x="1068143" y="3529"/>
                </a:lnTo>
                <a:lnTo>
                  <a:pt x="974837" y="13933"/>
                </a:lnTo>
                <a:lnTo>
                  <a:pt x="883955" y="30939"/>
                </a:lnTo>
                <a:lnTo>
                  <a:pt x="795796" y="54273"/>
                </a:lnTo>
                <a:lnTo>
                  <a:pt x="710660" y="83661"/>
                </a:lnTo>
                <a:lnTo>
                  <a:pt x="628846" y="118828"/>
                </a:lnTo>
                <a:lnTo>
                  <a:pt x="550654" y="159501"/>
                </a:lnTo>
                <a:lnTo>
                  <a:pt x="476384" y="205406"/>
                </a:lnTo>
                <a:lnTo>
                  <a:pt x="406334" y="256269"/>
                </a:lnTo>
                <a:lnTo>
                  <a:pt x="340804" y="311816"/>
                </a:lnTo>
                <a:lnTo>
                  <a:pt x="280094" y="371773"/>
                </a:lnTo>
                <a:lnTo>
                  <a:pt x="224503" y="435867"/>
                </a:lnTo>
                <a:lnTo>
                  <a:pt x="174331" y="503822"/>
                </a:lnTo>
                <a:lnTo>
                  <a:pt x="129876" y="575366"/>
                </a:lnTo>
                <a:lnTo>
                  <a:pt x="91440" y="650224"/>
                </a:lnTo>
                <a:lnTo>
                  <a:pt x="59320" y="728122"/>
                </a:lnTo>
                <a:lnTo>
                  <a:pt x="33816" y="808787"/>
                </a:lnTo>
                <a:lnTo>
                  <a:pt x="15229" y="891944"/>
                </a:lnTo>
                <a:lnTo>
                  <a:pt x="3857" y="977320"/>
                </a:lnTo>
                <a:lnTo>
                  <a:pt x="0" y="1064640"/>
                </a:lnTo>
                <a:lnTo>
                  <a:pt x="3857" y="1151943"/>
                </a:lnTo>
                <a:lnTo>
                  <a:pt x="15229" y="1237302"/>
                </a:lnTo>
                <a:lnTo>
                  <a:pt x="33816" y="1320445"/>
                </a:lnTo>
                <a:lnTo>
                  <a:pt x="59320" y="1401097"/>
                </a:lnTo>
                <a:lnTo>
                  <a:pt x="91440" y="1478984"/>
                </a:lnTo>
                <a:lnTo>
                  <a:pt x="129876" y="1553832"/>
                </a:lnTo>
                <a:lnTo>
                  <a:pt x="174331" y="1625367"/>
                </a:lnTo>
                <a:lnTo>
                  <a:pt x="224503" y="1693315"/>
                </a:lnTo>
                <a:lnTo>
                  <a:pt x="280094" y="1757402"/>
                </a:lnTo>
                <a:lnTo>
                  <a:pt x="340804" y="1817354"/>
                </a:lnTo>
                <a:lnTo>
                  <a:pt x="406334" y="1872896"/>
                </a:lnTo>
                <a:lnTo>
                  <a:pt x="476384" y="1923756"/>
                </a:lnTo>
                <a:lnTo>
                  <a:pt x="550654" y="1969658"/>
                </a:lnTo>
                <a:lnTo>
                  <a:pt x="628846" y="2010329"/>
                </a:lnTo>
                <a:lnTo>
                  <a:pt x="710660" y="2045495"/>
                </a:lnTo>
                <a:lnTo>
                  <a:pt x="795796" y="2074882"/>
                </a:lnTo>
                <a:lnTo>
                  <a:pt x="883955" y="2098215"/>
                </a:lnTo>
                <a:lnTo>
                  <a:pt x="974837" y="2115221"/>
                </a:lnTo>
                <a:lnTo>
                  <a:pt x="1068143" y="2125625"/>
                </a:lnTo>
                <a:lnTo>
                  <a:pt x="1163574" y="2129155"/>
                </a:lnTo>
                <a:lnTo>
                  <a:pt x="1259004" y="2125625"/>
                </a:lnTo>
                <a:lnTo>
                  <a:pt x="1352310" y="2115221"/>
                </a:lnTo>
                <a:lnTo>
                  <a:pt x="1443192" y="2098215"/>
                </a:lnTo>
                <a:lnTo>
                  <a:pt x="1531351" y="2074882"/>
                </a:lnTo>
                <a:lnTo>
                  <a:pt x="1616487" y="2045495"/>
                </a:lnTo>
                <a:lnTo>
                  <a:pt x="1698301" y="2010329"/>
                </a:lnTo>
                <a:lnTo>
                  <a:pt x="1776493" y="1969658"/>
                </a:lnTo>
                <a:lnTo>
                  <a:pt x="1850763" y="1923756"/>
                </a:lnTo>
                <a:lnTo>
                  <a:pt x="1920813" y="1872896"/>
                </a:lnTo>
                <a:lnTo>
                  <a:pt x="1986343" y="1817354"/>
                </a:lnTo>
                <a:lnTo>
                  <a:pt x="2047053" y="1757402"/>
                </a:lnTo>
                <a:lnTo>
                  <a:pt x="2102644" y="1693315"/>
                </a:lnTo>
                <a:lnTo>
                  <a:pt x="2152816" y="1625367"/>
                </a:lnTo>
                <a:lnTo>
                  <a:pt x="2197271" y="1553832"/>
                </a:lnTo>
                <a:lnTo>
                  <a:pt x="2235707" y="1478984"/>
                </a:lnTo>
                <a:lnTo>
                  <a:pt x="2267827" y="1401097"/>
                </a:lnTo>
                <a:lnTo>
                  <a:pt x="2293331" y="1320445"/>
                </a:lnTo>
                <a:lnTo>
                  <a:pt x="2311918" y="1237302"/>
                </a:lnTo>
                <a:lnTo>
                  <a:pt x="2323290" y="1151943"/>
                </a:lnTo>
                <a:lnTo>
                  <a:pt x="2327148" y="1064640"/>
                </a:lnTo>
                <a:lnTo>
                  <a:pt x="2323290" y="977320"/>
                </a:lnTo>
                <a:lnTo>
                  <a:pt x="2311918" y="891944"/>
                </a:lnTo>
                <a:lnTo>
                  <a:pt x="2293331" y="808787"/>
                </a:lnTo>
                <a:lnTo>
                  <a:pt x="2267827" y="728122"/>
                </a:lnTo>
                <a:lnTo>
                  <a:pt x="2235707" y="650224"/>
                </a:lnTo>
                <a:lnTo>
                  <a:pt x="2197271" y="575366"/>
                </a:lnTo>
                <a:lnTo>
                  <a:pt x="2152816" y="503822"/>
                </a:lnTo>
                <a:lnTo>
                  <a:pt x="2102644" y="435867"/>
                </a:lnTo>
                <a:lnTo>
                  <a:pt x="2047053" y="371773"/>
                </a:lnTo>
                <a:lnTo>
                  <a:pt x="1986343" y="311816"/>
                </a:lnTo>
                <a:lnTo>
                  <a:pt x="1920813" y="256269"/>
                </a:lnTo>
                <a:lnTo>
                  <a:pt x="1850763" y="205406"/>
                </a:lnTo>
                <a:lnTo>
                  <a:pt x="1776493" y="159501"/>
                </a:lnTo>
                <a:lnTo>
                  <a:pt x="1698301" y="118828"/>
                </a:lnTo>
                <a:lnTo>
                  <a:pt x="1616487" y="83661"/>
                </a:lnTo>
                <a:lnTo>
                  <a:pt x="1531351" y="54273"/>
                </a:lnTo>
                <a:lnTo>
                  <a:pt x="1443192" y="30939"/>
                </a:lnTo>
                <a:lnTo>
                  <a:pt x="1352310" y="13933"/>
                </a:lnTo>
                <a:lnTo>
                  <a:pt x="1259004" y="3529"/>
                </a:lnTo>
                <a:lnTo>
                  <a:pt x="116357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59452" y="2514600"/>
            <a:ext cx="2327275" cy="2129155"/>
          </a:xfrm>
          <a:custGeom>
            <a:avLst/>
            <a:gdLst/>
            <a:ahLst/>
            <a:cxnLst/>
            <a:rect l="l" t="t" r="r" b="b"/>
            <a:pathLst>
              <a:path w="2327275" h="2129154">
                <a:moveTo>
                  <a:pt x="0" y="1064640"/>
                </a:moveTo>
                <a:lnTo>
                  <a:pt x="3857" y="977320"/>
                </a:lnTo>
                <a:lnTo>
                  <a:pt x="15229" y="891944"/>
                </a:lnTo>
                <a:lnTo>
                  <a:pt x="33816" y="808787"/>
                </a:lnTo>
                <a:lnTo>
                  <a:pt x="59320" y="728122"/>
                </a:lnTo>
                <a:lnTo>
                  <a:pt x="91440" y="650224"/>
                </a:lnTo>
                <a:lnTo>
                  <a:pt x="129876" y="575366"/>
                </a:lnTo>
                <a:lnTo>
                  <a:pt x="174331" y="503822"/>
                </a:lnTo>
                <a:lnTo>
                  <a:pt x="224503" y="435867"/>
                </a:lnTo>
                <a:lnTo>
                  <a:pt x="280094" y="371773"/>
                </a:lnTo>
                <a:lnTo>
                  <a:pt x="340804" y="311816"/>
                </a:lnTo>
                <a:lnTo>
                  <a:pt x="406334" y="256269"/>
                </a:lnTo>
                <a:lnTo>
                  <a:pt x="476384" y="205406"/>
                </a:lnTo>
                <a:lnTo>
                  <a:pt x="550654" y="159501"/>
                </a:lnTo>
                <a:lnTo>
                  <a:pt x="628846" y="118828"/>
                </a:lnTo>
                <a:lnTo>
                  <a:pt x="710660" y="83661"/>
                </a:lnTo>
                <a:lnTo>
                  <a:pt x="795796" y="54273"/>
                </a:lnTo>
                <a:lnTo>
                  <a:pt x="883955" y="30939"/>
                </a:lnTo>
                <a:lnTo>
                  <a:pt x="974837" y="13933"/>
                </a:lnTo>
                <a:lnTo>
                  <a:pt x="1068143" y="3529"/>
                </a:lnTo>
                <a:lnTo>
                  <a:pt x="1163574" y="0"/>
                </a:lnTo>
                <a:lnTo>
                  <a:pt x="1259004" y="3529"/>
                </a:lnTo>
                <a:lnTo>
                  <a:pt x="1352310" y="13933"/>
                </a:lnTo>
                <a:lnTo>
                  <a:pt x="1443192" y="30939"/>
                </a:lnTo>
                <a:lnTo>
                  <a:pt x="1531351" y="54273"/>
                </a:lnTo>
                <a:lnTo>
                  <a:pt x="1616487" y="83661"/>
                </a:lnTo>
                <a:lnTo>
                  <a:pt x="1698301" y="118828"/>
                </a:lnTo>
                <a:lnTo>
                  <a:pt x="1776493" y="159501"/>
                </a:lnTo>
                <a:lnTo>
                  <a:pt x="1850763" y="205406"/>
                </a:lnTo>
                <a:lnTo>
                  <a:pt x="1920813" y="256269"/>
                </a:lnTo>
                <a:lnTo>
                  <a:pt x="1986343" y="311816"/>
                </a:lnTo>
                <a:lnTo>
                  <a:pt x="2047053" y="371773"/>
                </a:lnTo>
                <a:lnTo>
                  <a:pt x="2102644" y="435867"/>
                </a:lnTo>
                <a:lnTo>
                  <a:pt x="2152816" y="503822"/>
                </a:lnTo>
                <a:lnTo>
                  <a:pt x="2197271" y="575366"/>
                </a:lnTo>
                <a:lnTo>
                  <a:pt x="2235707" y="650224"/>
                </a:lnTo>
                <a:lnTo>
                  <a:pt x="2267827" y="728122"/>
                </a:lnTo>
                <a:lnTo>
                  <a:pt x="2293331" y="808787"/>
                </a:lnTo>
                <a:lnTo>
                  <a:pt x="2311918" y="891944"/>
                </a:lnTo>
                <a:lnTo>
                  <a:pt x="2323290" y="977320"/>
                </a:lnTo>
                <a:lnTo>
                  <a:pt x="2327148" y="1064640"/>
                </a:lnTo>
                <a:lnTo>
                  <a:pt x="2323290" y="1151943"/>
                </a:lnTo>
                <a:lnTo>
                  <a:pt x="2311918" y="1237302"/>
                </a:lnTo>
                <a:lnTo>
                  <a:pt x="2293331" y="1320445"/>
                </a:lnTo>
                <a:lnTo>
                  <a:pt x="2267827" y="1401097"/>
                </a:lnTo>
                <a:lnTo>
                  <a:pt x="2235707" y="1478984"/>
                </a:lnTo>
                <a:lnTo>
                  <a:pt x="2197271" y="1553832"/>
                </a:lnTo>
                <a:lnTo>
                  <a:pt x="2152816" y="1625367"/>
                </a:lnTo>
                <a:lnTo>
                  <a:pt x="2102644" y="1693315"/>
                </a:lnTo>
                <a:lnTo>
                  <a:pt x="2047053" y="1757402"/>
                </a:lnTo>
                <a:lnTo>
                  <a:pt x="1986343" y="1817354"/>
                </a:lnTo>
                <a:lnTo>
                  <a:pt x="1920813" y="1872896"/>
                </a:lnTo>
                <a:lnTo>
                  <a:pt x="1850763" y="1923756"/>
                </a:lnTo>
                <a:lnTo>
                  <a:pt x="1776493" y="1969658"/>
                </a:lnTo>
                <a:lnTo>
                  <a:pt x="1698301" y="2010329"/>
                </a:lnTo>
                <a:lnTo>
                  <a:pt x="1616487" y="2045495"/>
                </a:lnTo>
                <a:lnTo>
                  <a:pt x="1531351" y="2074882"/>
                </a:lnTo>
                <a:lnTo>
                  <a:pt x="1443192" y="2098215"/>
                </a:lnTo>
                <a:lnTo>
                  <a:pt x="1352310" y="2115221"/>
                </a:lnTo>
                <a:lnTo>
                  <a:pt x="1259004" y="2125625"/>
                </a:lnTo>
                <a:lnTo>
                  <a:pt x="1163574" y="2129155"/>
                </a:lnTo>
                <a:lnTo>
                  <a:pt x="1068143" y="2125625"/>
                </a:lnTo>
                <a:lnTo>
                  <a:pt x="974837" y="2115221"/>
                </a:lnTo>
                <a:lnTo>
                  <a:pt x="883955" y="2098215"/>
                </a:lnTo>
                <a:lnTo>
                  <a:pt x="795796" y="2074882"/>
                </a:lnTo>
                <a:lnTo>
                  <a:pt x="710660" y="2045495"/>
                </a:lnTo>
                <a:lnTo>
                  <a:pt x="628846" y="2010329"/>
                </a:lnTo>
                <a:lnTo>
                  <a:pt x="550654" y="1969658"/>
                </a:lnTo>
                <a:lnTo>
                  <a:pt x="476384" y="1923756"/>
                </a:lnTo>
                <a:lnTo>
                  <a:pt x="406334" y="1872896"/>
                </a:lnTo>
                <a:lnTo>
                  <a:pt x="340804" y="1817354"/>
                </a:lnTo>
                <a:lnTo>
                  <a:pt x="280094" y="1757402"/>
                </a:lnTo>
                <a:lnTo>
                  <a:pt x="224503" y="1693315"/>
                </a:lnTo>
                <a:lnTo>
                  <a:pt x="174331" y="1625367"/>
                </a:lnTo>
                <a:lnTo>
                  <a:pt x="129876" y="1553832"/>
                </a:lnTo>
                <a:lnTo>
                  <a:pt x="91440" y="1478984"/>
                </a:lnTo>
                <a:lnTo>
                  <a:pt x="59320" y="1401097"/>
                </a:lnTo>
                <a:lnTo>
                  <a:pt x="33816" y="1320445"/>
                </a:lnTo>
                <a:lnTo>
                  <a:pt x="15229" y="1237302"/>
                </a:lnTo>
                <a:lnTo>
                  <a:pt x="3857" y="1151943"/>
                </a:lnTo>
                <a:lnTo>
                  <a:pt x="0" y="106464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76520" y="3286252"/>
            <a:ext cx="1493520" cy="60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RMANCE</a:t>
            </a:r>
            <a:endParaRPr sz="18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57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MAN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GEM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81600" y="1090802"/>
            <a:ext cx="1483360" cy="1425575"/>
          </a:xfrm>
          <a:custGeom>
            <a:avLst/>
            <a:gdLst/>
            <a:ahLst/>
            <a:cxnLst/>
            <a:rect l="l" t="t" r="r" b="b"/>
            <a:pathLst>
              <a:path w="1483359" h="1425575">
                <a:moveTo>
                  <a:pt x="741426" y="0"/>
                </a:moveTo>
                <a:lnTo>
                  <a:pt x="680621" y="2363"/>
                </a:lnTo>
                <a:lnTo>
                  <a:pt x="621170" y="9329"/>
                </a:lnTo>
                <a:lnTo>
                  <a:pt x="563262" y="20717"/>
                </a:lnTo>
                <a:lnTo>
                  <a:pt x="507089" y="36341"/>
                </a:lnTo>
                <a:lnTo>
                  <a:pt x="452842" y="56018"/>
                </a:lnTo>
                <a:lnTo>
                  <a:pt x="400711" y="79566"/>
                </a:lnTo>
                <a:lnTo>
                  <a:pt x="350887" y="106800"/>
                </a:lnTo>
                <a:lnTo>
                  <a:pt x="303562" y="137537"/>
                </a:lnTo>
                <a:lnTo>
                  <a:pt x="258926" y="171594"/>
                </a:lnTo>
                <a:lnTo>
                  <a:pt x="217170" y="208787"/>
                </a:lnTo>
                <a:lnTo>
                  <a:pt x="178484" y="248933"/>
                </a:lnTo>
                <a:lnTo>
                  <a:pt x="143060" y="291849"/>
                </a:lnTo>
                <a:lnTo>
                  <a:pt x="111089" y="337350"/>
                </a:lnTo>
                <a:lnTo>
                  <a:pt x="82762" y="385253"/>
                </a:lnTo>
                <a:lnTo>
                  <a:pt x="58269" y="435375"/>
                </a:lnTo>
                <a:lnTo>
                  <a:pt x="37801" y="487533"/>
                </a:lnTo>
                <a:lnTo>
                  <a:pt x="21549" y="541543"/>
                </a:lnTo>
                <a:lnTo>
                  <a:pt x="9704" y="597222"/>
                </a:lnTo>
                <a:lnTo>
                  <a:pt x="2458" y="654385"/>
                </a:lnTo>
                <a:lnTo>
                  <a:pt x="0" y="712851"/>
                </a:lnTo>
                <a:lnTo>
                  <a:pt x="2458" y="771315"/>
                </a:lnTo>
                <a:lnTo>
                  <a:pt x="9704" y="828476"/>
                </a:lnTo>
                <a:lnTo>
                  <a:pt x="21549" y="884150"/>
                </a:lnTo>
                <a:lnTo>
                  <a:pt x="37801" y="938155"/>
                </a:lnTo>
                <a:lnTo>
                  <a:pt x="58269" y="990306"/>
                </a:lnTo>
                <a:lnTo>
                  <a:pt x="82762" y="1040421"/>
                </a:lnTo>
                <a:lnTo>
                  <a:pt x="111089" y="1088316"/>
                </a:lnTo>
                <a:lnTo>
                  <a:pt x="143060" y="1133808"/>
                </a:lnTo>
                <a:lnTo>
                  <a:pt x="178484" y="1176714"/>
                </a:lnTo>
                <a:lnTo>
                  <a:pt x="217170" y="1216850"/>
                </a:lnTo>
                <a:lnTo>
                  <a:pt x="258926" y="1254034"/>
                </a:lnTo>
                <a:lnTo>
                  <a:pt x="303562" y="1288081"/>
                </a:lnTo>
                <a:lnTo>
                  <a:pt x="350887" y="1318810"/>
                </a:lnTo>
                <a:lnTo>
                  <a:pt x="400711" y="1346035"/>
                </a:lnTo>
                <a:lnTo>
                  <a:pt x="452842" y="1369575"/>
                </a:lnTo>
                <a:lnTo>
                  <a:pt x="507089" y="1389246"/>
                </a:lnTo>
                <a:lnTo>
                  <a:pt x="563262" y="1404865"/>
                </a:lnTo>
                <a:lnTo>
                  <a:pt x="621170" y="1416248"/>
                </a:lnTo>
                <a:lnTo>
                  <a:pt x="680621" y="1423212"/>
                </a:lnTo>
                <a:lnTo>
                  <a:pt x="741426" y="1425575"/>
                </a:lnTo>
                <a:lnTo>
                  <a:pt x="802230" y="1423212"/>
                </a:lnTo>
                <a:lnTo>
                  <a:pt x="861681" y="1416248"/>
                </a:lnTo>
                <a:lnTo>
                  <a:pt x="919589" y="1404865"/>
                </a:lnTo>
                <a:lnTo>
                  <a:pt x="975762" y="1389246"/>
                </a:lnTo>
                <a:lnTo>
                  <a:pt x="1030009" y="1369575"/>
                </a:lnTo>
                <a:lnTo>
                  <a:pt x="1082140" y="1346035"/>
                </a:lnTo>
                <a:lnTo>
                  <a:pt x="1131964" y="1318810"/>
                </a:lnTo>
                <a:lnTo>
                  <a:pt x="1179289" y="1288081"/>
                </a:lnTo>
                <a:lnTo>
                  <a:pt x="1223925" y="1254034"/>
                </a:lnTo>
                <a:lnTo>
                  <a:pt x="1265682" y="1216850"/>
                </a:lnTo>
                <a:lnTo>
                  <a:pt x="1304367" y="1176714"/>
                </a:lnTo>
                <a:lnTo>
                  <a:pt x="1339791" y="1133808"/>
                </a:lnTo>
                <a:lnTo>
                  <a:pt x="1371762" y="1088316"/>
                </a:lnTo>
                <a:lnTo>
                  <a:pt x="1400089" y="1040421"/>
                </a:lnTo>
                <a:lnTo>
                  <a:pt x="1424582" y="990306"/>
                </a:lnTo>
                <a:lnTo>
                  <a:pt x="1445050" y="938155"/>
                </a:lnTo>
                <a:lnTo>
                  <a:pt x="1461302" y="884150"/>
                </a:lnTo>
                <a:lnTo>
                  <a:pt x="1473147" y="828476"/>
                </a:lnTo>
                <a:lnTo>
                  <a:pt x="1480393" y="771315"/>
                </a:lnTo>
                <a:lnTo>
                  <a:pt x="1482852" y="712851"/>
                </a:lnTo>
                <a:lnTo>
                  <a:pt x="1480393" y="654385"/>
                </a:lnTo>
                <a:lnTo>
                  <a:pt x="1473147" y="597222"/>
                </a:lnTo>
                <a:lnTo>
                  <a:pt x="1461302" y="541543"/>
                </a:lnTo>
                <a:lnTo>
                  <a:pt x="1445050" y="487533"/>
                </a:lnTo>
                <a:lnTo>
                  <a:pt x="1424582" y="435375"/>
                </a:lnTo>
                <a:lnTo>
                  <a:pt x="1400089" y="385253"/>
                </a:lnTo>
                <a:lnTo>
                  <a:pt x="1371762" y="337350"/>
                </a:lnTo>
                <a:lnTo>
                  <a:pt x="1339791" y="291849"/>
                </a:lnTo>
                <a:lnTo>
                  <a:pt x="1304367" y="248933"/>
                </a:lnTo>
                <a:lnTo>
                  <a:pt x="1265682" y="208787"/>
                </a:lnTo>
                <a:lnTo>
                  <a:pt x="1223925" y="171594"/>
                </a:lnTo>
                <a:lnTo>
                  <a:pt x="1179289" y="137537"/>
                </a:lnTo>
                <a:lnTo>
                  <a:pt x="1131964" y="106800"/>
                </a:lnTo>
                <a:lnTo>
                  <a:pt x="1082140" y="79566"/>
                </a:lnTo>
                <a:lnTo>
                  <a:pt x="1030009" y="56018"/>
                </a:lnTo>
                <a:lnTo>
                  <a:pt x="975762" y="36341"/>
                </a:lnTo>
                <a:lnTo>
                  <a:pt x="919589" y="20717"/>
                </a:lnTo>
                <a:lnTo>
                  <a:pt x="861681" y="9329"/>
                </a:lnTo>
                <a:lnTo>
                  <a:pt x="802230" y="2363"/>
                </a:lnTo>
                <a:lnTo>
                  <a:pt x="741426" y="0"/>
                </a:lnTo>
                <a:close/>
              </a:path>
            </a:pathLst>
          </a:custGeom>
          <a:solidFill>
            <a:srgbClr val="772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81600" y="1090802"/>
            <a:ext cx="1483360" cy="1425575"/>
          </a:xfrm>
          <a:custGeom>
            <a:avLst/>
            <a:gdLst/>
            <a:ahLst/>
            <a:cxnLst/>
            <a:rect l="l" t="t" r="r" b="b"/>
            <a:pathLst>
              <a:path w="1483359" h="1425575">
                <a:moveTo>
                  <a:pt x="0" y="712851"/>
                </a:moveTo>
                <a:lnTo>
                  <a:pt x="2458" y="654385"/>
                </a:lnTo>
                <a:lnTo>
                  <a:pt x="9704" y="597222"/>
                </a:lnTo>
                <a:lnTo>
                  <a:pt x="21549" y="541543"/>
                </a:lnTo>
                <a:lnTo>
                  <a:pt x="37801" y="487533"/>
                </a:lnTo>
                <a:lnTo>
                  <a:pt x="58269" y="435375"/>
                </a:lnTo>
                <a:lnTo>
                  <a:pt x="82762" y="385253"/>
                </a:lnTo>
                <a:lnTo>
                  <a:pt x="111089" y="337350"/>
                </a:lnTo>
                <a:lnTo>
                  <a:pt x="143060" y="291849"/>
                </a:lnTo>
                <a:lnTo>
                  <a:pt x="178484" y="248933"/>
                </a:lnTo>
                <a:lnTo>
                  <a:pt x="217170" y="208787"/>
                </a:lnTo>
                <a:lnTo>
                  <a:pt x="258926" y="171594"/>
                </a:lnTo>
                <a:lnTo>
                  <a:pt x="303562" y="137537"/>
                </a:lnTo>
                <a:lnTo>
                  <a:pt x="350887" y="106800"/>
                </a:lnTo>
                <a:lnTo>
                  <a:pt x="400711" y="79566"/>
                </a:lnTo>
                <a:lnTo>
                  <a:pt x="452842" y="56018"/>
                </a:lnTo>
                <a:lnTo>
                  <a:pt x="507089" y="36341"/>
                </a:lnTo>
                <a:lnTo>
                  <a:pt x="563262" y="20717"/>
                </a:lnTo>
                <a:lnTo>
                  <a:pt x="621170" y="9329"/>
                </a:lnTo>
                <a:lnTo>
                  <a:pt x="680621" y="2363"/>
                </a:lnTo>
                <a:lnTo>
                  <a:pt x="741426" y="0"/>
                </a:lnTo>
                <a:lnTo>
                  <a:pt x="802230" y="2363"/>
                </a:lnTo>
                <a:lnTo>
                  <a:pt x="861681" y="9329"/>
                </a:lnTo>
                <a:lnTo>
                  <a:pt x="919589" y="20717"/>
                </a:lnTo>
                <a:lnTo>
                  <a:pt x="975762" y="36341"/>
                </a:lnTo>
                <a:lnTo>
                  <a:pt x="1030009" y="56018"/>
                </a:lnTo>
                <a:lnTo>
                  <a:pt x="1082140" y="79566"/>
                </a:lnTo>
                <a:lnTo>
                  <a:pt x="1131964" y="106800"/>
                </a:lnTo>
                <a:lnTo>
                  <a:pt x="1179289" y="137537"/>
                </a:lnTo>
                <a:lnTo>
                  <a:pt x="1223925" y="171594"/>
                </a:lnTo>
                <a:lnTo>
                  <a:pt x="1265682" y="208787"/>
                </a:lnTo>
                <a:lnTo>
                  <a:pt x="1304367" y="248933"/>
                </a:lnTo>
                <a:lnTo>
                  <a:pt x="1339791" y="291849"/>
                </a:lnTo>
                <a:lnTo>
                  <a:pt x="1371762" y="337350"/>
                </a:lnTo>
                <a:lnTo>
                  <a:pt x="1400089" y="385253"/>
                </a:lnTo>
                <a:lnTo>
                  <a:pt x="1424582" y="435375"/>
                </a:lnTo>
                <a:lnTo>
                  <a:pt x="1445050" y="487533"/>
                </a:lnTo>
                <a:lnTo>
                  <a:pt x="1461302" y="541543"/>
                </a:lnTo>
                <a:lnTo>
                  <a:pt x="1473147" y="597222"/>
                </a:lnTo>
                <a:lnTo>
                  <a:pt x="1480393" y="654385"/>
                </a:lnTo>
                <a:lnTo>
                  <a:pt x="1482852" y="712851"/>
                </a:lnTo>
                <a:lnTo>
                  <a:pt x="1480393" y="771315"/>
                </a:lnTo>
                <a:lnTo>
                  <a:pt x="1473147" y="828476"/>
                </a:lnTo>
                <a:lnTo>
                  <a:pt x="1461302" y="884150"/>
                </a:lnTo>
                <a:lnTo>
                  <a:pt x="1445050" y="938155"/>
                </a:lnTo>
                <a:lnTo>
                  <a:pt x="1424582" y="990306"/>
                </a:lnTo>
                <a:lnTo>
                  <a:pt x="1400089" y="1040421"/>
                </a:lnTo>
                <a:lnTo>
                  <a:pt x="1371762" y="1088316"/>
                </a:lnTo>
                <a:lnTo>
                  <a:pt x="1339791" y="1133808"/>
                </a:lnTo>
                <a:lnTo>
                  <a:pt x="1304367" y="1176714"/>
                </a:lnTo>
                <a:lnTo>
                  <a:pt x="1265682" y="1216850"/>
                </a:lnTo>
                <a:lnTo>
                  <a:pt x="1223925" y="1254034"/>
                </a:lnTo>
                <a:lnTo>
                  <a:pt x="1179289" y="1288081"/>
                </a:lnTo>
                <a:lnTo>
                  <a:pt x="1131964" y="1318810"/>
                </a:lnTo>
                <a:lnTo>
                  <a:pt x="1082140" y="1346035"/>
                </a:lnTo>
                <a:lnTo>
                  <a:pt x="1030009" y="1369575"/>
                </a:lnTo>
                <a:lnTo>
                  <a:pt x="975762" y="1389246"/>
                </a:lnTo>
                <a:lnTo>
                  <a:pt x="919589" y="1404865"/>
                </a:lnTo>
                <a:lnTo>
                  <a:pt x="861681" y="1416248"/>
                </a:lnTo>
                <a:lnTo>
                  <a:pt x="802230" y="1423212"/>
                </a:lnTo>
                <a:lnTo>
                  <a:pt x="741426" y="1425575"/>
                </a:lnTo>
                <a:lnTo>
                  <a:pt x="680621" y="1423212"/>
                </a:lnTo>
                <a:lnTo>
                  <a:pt x="621170" y="1416248"/>
                </a:lnTo>
                <a:lnTo>
                  <a:pt x="563262" y="1404865"/>
                </a:lnTo>
                <a:lnTo>
                  <a:pt x="507089" y="1389246"/>
                </a:lnTo>
                <a:lnTo>
                  <a:pt x="452842" y="1369575"/>
                </a:lnTo>
                <a:lnTo>
                  <a:pt x="400711" y="1346035"/>
                </a:lnTo>
                <a:lnTo>
                  <a:pt x="350887" y="1318810"/>
                </a:lnTo>
                <a:lnTo>
                  <a:pt x="303562" y="1288081"/>
                </a:lnTo>
                <a:lnTo>
                  <a:pt x="258926" y="1254034"/>
                </a:lnTo>
                <a:lnTo>
                  <a:pt x="217170" y="1216850"/>
                </a:lnTo>
                <a:lnTo>
                  <a:pt x="178484" y="1176714"/>
                </a:lnTo>
                <a:lnTo>
                  <a:pt x="143060" y="1133808"/>
                </a:lnTo>
                <a:lnTo>
                  <a:pt x="111089" y="1088316"/>
                </a:lnTo>
                <a:lnTo>
                  <a:pt x="82762" y="1040421"/>
                </a:lnTo>
                <a:lnTo>
                  <a:pt x="58269" y="990306"/>
                </a:lnTo>
                <a:lnTo>
                  <a:pt x="37801" y="938155"/>
                </a:lnTo>
                <a:lnTo>
                  <a:pt x="21549" y="884150"/>
                </a:lnTo>
                <a:lnTo>
                  <a:pt x="9704" y="828476"/>
                </a:lnTo>
                <a:lnTo>
                  <a:pt x="2458" y="771315"/>
                </a:lnTo>
                <a:lnTo>
                  <a:pt x="0" y="71285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16117" y="1707794"/>
            <a:ext cx="81597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933565" y="2819907"/>
            <a:ext cx="1530350" cy="1518920"/>
          </a:xfrm>
          <a:custGeom>
            <a:avLst/>
            <a:gdLst/>
            <a:ahLst/>
            <a:cxnLst/>
            <a:rect l="l" t="t" r="r" b="b"/>
            <a:pathLst>
              <a:path w="1530350" h="1518920">
                <a:moveTo>
                  <a:pt x="765048" y="0"/>
                </a:moveTo>
                <a:lnTo>
                  <a:pt x="702301" y="2517"/>
                </a:lnTo>
                <a:lnTo>
                  <a:pt x="640952" y="9938"/>
                </a:lnTo>
                <a:lnTo>
                  <a:pt x="581196" y="22069"/>
                </a:lnTo>
                <a:lnTo>
                  <a:pt x="523231" y="38712"/>
                </a:lnTo>
                <a:lnTo>
                  <a:pt x="467254" y="59674"/>
                </a:lnTo>
                <a:lnTo>
                  <a:pt x="413462" y="84758"/>
                </a:lnTo>
                <a:lnTo>
                  <a:pt x="362051" y="113768"/>
                </a:lnTo>
                <a:lnTo>
                  <a:pt x="313218" y="146511"/>
                </a:lnTo>
                <a:lnTo>
                  <a:pt x="267161" y="182789"/>
                </a:lnTo>
                <a:lnTo>
                  <a:pt x="224075" y="222408"/>
                </a:lnTo>
                <a:lnTo>
                  <a:pt x="184159" y="265172"/>
                </a:lnTo>
                <a:lnTo>
                  <a:pt x="147608" y="310886"/>
                </a:lnTo>
                <a:lnTo>
                  <a:pt x="114620" y="359355"/>
                </a:lnTo>
                <a:lnTo>
                  <a:pt x="85392" y="410381"/>
                </a:lnTo>
                <a:lnTo>
                  <a:pt x="60120" y="463772"/>
                </a:lnTo>
                <a:lnTo>
                  <a:pt x="39002" y="519330"/>
                </a:lnTo>
                <a:lnTo>
                  <a:pt x="22234" y="576861"/>
                </a:lnTo>
                <a:lnTo>
                  <a:pt x="10013" y="636168"/>
                </a:lnTo>
                <a:lnTo>
                  <a:pt x="2536" y="697057"/>
                </a:lnTo>
                <a:lnTo>
                  <a:pt x="0" y="759332"/>
                </a:lnTo>
                <a:lnTo>
                  <a:pt x="2536" y="821590"/>
                </a:lnTo>
                <a:lnTo>
                  <a:pt x="10013" y="882462"/>
                </a:lnTo>
                <a:lnTo>
                  <a:pt x="22234" y="941755"/>
                </a:lnTo>
                <a:lnTo>
                  <a:pt x="39002" y="999273"/>
                </a:lnTo>
                <a:lnTo>
                  <a:pt x="60120" y="1054820"/>
                </a:lnTo>
                <a:lnTo>
                  <a:pt x="85392" y="1108200"/>
                </a:lnTo>
                <a:lnTo>
                  <a:pt x="114620" y="1159218"/>
                </a:lnTo>
                <a:lnTo>
                  <a:pt x="147608" y="1207679"/>
                </a:lnTo>
                <a:lnTo>
                  <a:pt x="184159" y="1253387"/>
                </a:lnTo>
                <a:lnTo>
                  <a:pt x="224075" y="1296146"/>
                </a:lnTo>
                <a:lnTo>
                  <a:pt x="267161" y="1335760"/>
                </a:lnTo>
                <a:lnTo>
                  <a:pt x="313218" y="1372035"/>
                </a:lnTo>
                <a:lnTo>
                  <a:pt x="362051" y="1404775"/>
                </a:lnTo>
                <a:lnTo>
                  <a:pt x="413462" y="1433784"/>
                </a:lnTo>
                <a:lnTo>
                  <a:pt x="467254" y="1458866"/>
                </a:lnTo>
                <a:lnTo>
                  <a:pt x="523231" y="1479827"/>
                </a:lnTo>
                <a:lnTo>
                  <a:pt x="581196" y="1496470"/>
                </a:lnTo>
                <a:lnTo>
                  <a:pt x="640952" y="1508600"/>
                </a:lnTo>
                <a:lnTo>
                  <a:pt x="702301" y="1516021"/>
                </a:lnTo>
                <a:lnTo>
                  <a:pt x="765048" y="1518539"/>
                </a:lnTo>
                <a:lnTo>
                  <a:pt x="827776" y="1516021"/>
                </a:lnTo>
                <a:lnTo>
                  <a:pt x="889109" y="1508600"/>
                </a:lnTo>
                <a:lnTo>
                  <a:pt x="948850" y="1496470"/>
                </a:lnTo>
                <a:lnTo>
                  <a:pt x="1006802" y="1479827"/>
                </a:lnTo>
                <a:lnTo>
                  <a:pt x="1062767" y="1458866"/>
                </a:lnTo>
                <a:lnTo>
                  <a:pt x="1116550" y="1433784"/>
                </a:lnTo>
                <a:lnTo>
                  <a:pt x="1167952" y="1404775"/>
                </a:lnTo>
                <a:lnTo>
                  <a:pt x="1216777" y="1372035"/>
                </a:lnTo>
                <a:lnTo>
                  <a:pt x="1262829" y="1335760"/>
                </a:lnTo>
                <a:lnTo>
                  <a:pt x="1305909" y="1296146"/>
                </a:lnTo>
                <a:lnTo>
                  <a:pt x="1345821" y="1253387"/>
                </a:lnTo>
                <a:lnTo>
                  <a:pt x="1382368" y="1207679"/>
                </a:lnTo>
                <a:lnTo>
                  <a:pt x="1415353" y="1159218"/>
                </a:lnTo>
                <a:lnTo>
                  <a:pt x="1444580" y="1108200"/>
                </a:lnTo>
                <a:lnTo>
                  <a:pt x="1469850" y="1054820"/>
                </a:lnTo>
                <a:lnTo>
                  <a:pt x="1490967" y="999273"/>
                </a:lnTo>
                <a:lnTo>
                  <a:pt x="1507735" y="941755"/>
                </a:lnTo>
                <a:lnTo>
                  <a:pt x="1519956" y="882462"/>
                </a:lnTo>
                <a:lnTo>
                  <a:pt x="1527432" y="821590"/>
                </a:lnTo>
                <a:lnTo>
                  <a:pt x="1529968" y="759332"/>
                </a:lnTo>
                <a:lnTo>
                  <a:pt x="1527432" y="697057"/>
                </a:lnTo>
                <a:lnTo>
                  <a:pt x="1519956" y="636168"/>
                </a:lnTo>
                <a:lnTo>
                  <a:pt x="1507735" y="576861"/>
                </a:lnTo>
                <a:lnTo>
                  <a:pt x="1490967" y="519330"/>
                </a:lnTo>
                <a:lnTo>
                  <a:pt x="1469850" y="463772"/>
                </a:lnTo>
                <a:lnTo>
                  <a:pt x="1444580" y="410381"/>
                </a:lnTo>
                <a:lnTo>
                  <a:pt x="1415353" y="359355"/>
                </a:lnTo>
                <a:lnTo>
                  <a:pt x="1382368" y="310886"/>
                </a:lnTo>
                <a:lnTo>
                  <a:pt x="1345821" y="265172"/>
                </a:lnTo>
                <a:lnTo>
                  <a:pt x="1305909" y="222408"/>
                </a:lnTo>
                <a:lnTo>
                  <a:pt x="1262829" y="182789"/>
                </a:lnTo>
                <a:lnTo>
                  <a:pt x="1216777" y="146511"/>
                </a:lnTo>
                <a:lnTo>
                  <a:pt x="1167952" y="113768"/>
                </a:lnTo>
                <a:lnTo>
                  <a:pt x="1116550" y="84758"/>
                </a:lnTo>
                <a:lnTo>
                  <a:pt x="1062767" y="59674"/>
                </a:lnTo>
                <a:lnTo>
                  <a:pt x="1006802" y="38712"/>
                </a:lnTo>
                <a:lnTo>
                  <a:pt x="948850" y="22069"/>
                </a:lnTo>
                <a:lnTo>
                  <a:pt x="889109" y="9938"/>
                </a:lnTo>
                <a:lnTo>
                  <a:pt x="827776" y="2517"/>
                </a:lnTo>
                <a:lnTo>
                  <a:pt x="765048" y="0"/>
                </a:lnTo>
                <a:close/>
              </a:path>
            </a:pathLst>
          </a:custGeom>
          <a:solidFill>
            <a:srgbClr val="772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33565" y="2819907"/>
            <a:ext cx="1530350" cy="1518920"/>
          </a:xfrm>
          <a:custGeom>
            <a:avLst/>
            <a:gdLst/>
            <a:ahLst/>
            <a:cxnLst/>
            <a:rect l="l" t="t" r="r" b="b"/>
            <a:pathLst>
              <a:path w="1530350" h="1518920">
                <a:moveTo>
                  <a:pt x="0" y="759332"/>
                </a:moveTo>
                <a:lnTo>
                  <a:pt x="2536" y="697057"/>
                </a:lnTo>
                <a:lnTo>
                  <a:pt x="10013" y="636168"/>
                </a:lnTo>
                <a:lnTo>
                  <a:pt x="22234" y="576861"/>
                </a:lnTo>
                <a:lnTo>
                  <a:pt x="39002" y="519330"/>
                </a:lnTo>
                <a:lnTo>
                  <a:pt x="60120" y="463772"/>
                </a:lnTo>
                <a:lnTo>
                  <a:pt x="85392" y="410381"/>
                </a:lnTo>
                <a:lnTo>
                  <a:pt x="114620" y="359355"/>
                </a:lnTo>
                <a:lnTo>
                  <a:pt x="147608" y="310886"/>
                </a:lnTo>
                <a:lnTo>
                  <a:pt x="184159" y="265172"/>
                </a:lnTo>
                <a:lnTo>
                  <a:pt x="224075" y="222408"/>
                </a:lnTo>
                <a:lnTo>
                  <a:pt x="267161" y="182789"/>
                </a:lnTo>
                <a:lnTo>
                  <a:pt x="313218" y="146511"/>
                </a:lnTo>
                <a:lnTo>
                  <a:pt x="362051" y="113768"/>
                </a:lnTo>
                <a:lnTo>
                  <a:pt x="413462" y="84758"/>
                </a:lnTo>
                <a:lnTo>
                  <a:pt x="467254" y="59674"/>
                </a:lnTo>
                <a:lnTo>
                  <a:pt x="523231" y="38712"/>
                </a:lnTo>
                <a:lnTo>
                  <a:pt x="581196" y="22069"/>
                </a:lnTo>
                <a:lnTo>
                  <a:pt x="640952" y="9938"/>
                </a:lnTo>
                <a:lnTo>
                  <a:pt x="702301" y="2517"/>
                </a:lnTo>
                <a:lnTo>
                  <a:pt x="765048" y="0"/>
                </a:lnTo>
                <a:lnTo>
                  <a:pt x="827776" y="2517"/>
                </a:lnTo>
                <a:lnTo>
                  <a:pt x="889109" y="9938"/>
                </a:lnTo>
                <a:lnTo>
                  <a:pt x="948850" y="22069"/>
                </a:lnTo>
                <a:lnTo>
                  <a:pt x="1006802" y="38712"/>
                </a:lnTo>
                <a:lnTo>
                  <a:pt x="1062767" y="59674"/>
                </a:lnTo>
                <a:lnTo>
                  <a:pt x="1116550" y="84758"/>
                </a:lnTo>
                <a:lnTo>
                  <a:pt x="1167952" y="113768"/>
                </a:lnTo>
                <a:lnTo>
                  <a:pt x="1216777" y="146511"/>
                </a:lnTo>
                <a:lnTo>
                  <a:pt x="1262829" y="182789"/>
                </a:lnTo>
                <a:lnTo>
                  <a:pt x="1305909" y="222408"/>
                </a:lnTo>
                <a:lnTo>
                  <a:pt x="1345821" y="265172"/>
                </a:lnTo>
                <a:lnTo>
                  <a:pt x="1382368" y="310886"/>
                </a:lnTo>
                <a:lnTo>
                  <a:pt x="1415353" y="359355"/>
                </a:lnTo>
                <a:lnTo>
                  <a:pt x="1444580" y="410381"/>
                </a:lnTo>
                <a:lnTo>
                  <a:pt x="1469850" y="463772"/>
                </a:lnTo>
                <a:lnTo>
                  <a:pt x="1490967" y="519330"/>
                </a:lnTo>
                <a:lnTo>
                  <a:pt x="1507735" y="576861"/>
                </a:lnTo>
                <a:lnTo>
                  <a:pt x="1519956" y="636168"/>
                </a:lnTo>
                <a:lnTo>
                  <a:pt x="1527432" y="697057"/>
                </a:lnTo>
                <a:lnTo>
                  <a:pt x="1529968" y="759332"/>
                </a:lnTo>
                <a:lnTo>
                  <a:pt x="1527432" y="821590"/>
                </a:lnTo>
                <a:lnTo>
                  <a:pt x="1519956" y="882462"/>
                </a:lnTo>
                <a:lnTo>
                  <a:pt x="1507735" y="941755"/>
                </a:lnTo>
                <a:lnTo>
                  <a:pt x="1490967" y="999273"/>
                </a:lnTo>
                <a:lnTo>
                  <a:pt x="1469850" y="1054820"/>
                </a:lnTo>
                <a:lnTo>
                  <a:pt x="1444580" y="1108200"/>
                </a:lnTo>
                <a:lnTo>
                  <a:pt x="1415353" y="1159218"/>
                </a:lnTo>
                <a:lnTo>
                  <a:pt x="1382368" y="1207679"/>
                </a:lnTo>
                <a:lnTo>
                  <a:pt x="1345821" y="1253387"/>
                </a:lnTo>
                <a:lnTo>
                  <a:pt x="1305909" y="1296146"/>
                </a:lnTo>
                <a:lnTo>
                  <a:pt x="1262829" y="1335760"/>
                </a:lnTo>
                <a:lnTo>
                  <a:pt x="1216777" y="1372035"/>
                </a:lnTo>
                <a:lnTo>
                  <a:pt x="1167952" y="1404775"/>
                </a:lnTo>
                <a:lnTo>
                  <a:pt x="1116550" y="1433784"/>
                </a:lnTo>
                <a:lnTo>
                  <a:pt x="1062767" y="1458866"/>
                </a:lnTo>
                <a:lnTo>
                  <a:pt x="1006802" y="1479827"/>
                </a:lnTo>
                <a:lnTo>
                  <a:pt x="948850" y="1496470"/>
                </a:lnTo>
                <a:lnTo>
                  <a:pt x="889109" y="1508600"/>
                </a:lnTo>
                <a:lnTo>
                  <a:pt x="827776" y="1516021"/>
                </a:lnTo>
                <a:lnTo>
                  <a:pt x="765048" y="1518539"/>
                </a:lnTo>
                <a:lnTo>
                  <a:pt x="702301" y="1516021"/>
                </a:lnTo>
                <a:lnTo>
                  <a:pt x="640952" y="1508600"/>
                </a:lnTo>
                <a:lnTo>
                  <a:pt x="581196" y="1496470"/>
                </a:lnTo>
                <a:lnTo>
                  <a:pt x="523231" y="1479827"/>
                </a:lnTo>
                <a:lnTo>
                  <a:pt x="467254" y="1458866"/>
                </a:lnTo>
                <a:lnTo>
                  <a:pt x="413462" y="1433784"/>
                </a:lnTo>
                <a:lnTo>
                  <a:pt x="362051" y="1404775"/>
                </a:lnTo>
                <a:lnTo>
                  <a:pt x="313218" y="1372035"/>
                </a:lnTo>
                <a:lnTo>
                  <a:pt x="267161" y="1335760"/>
                </a:lnTo>
                <a:lnTo>
                  <a:pt x="224075" y="1296146"/>
                </a:lnTo>
                <a:lnTo>
                  <a:pt x="184159" y="1253387"/>
                </a:lnTo>
                <a:lnTo>
                  <a:pt x="147608" y="1207679"/>
                </a:lnTo>
                <a:lnTo>
                  <a:pt x="114620" y="1159218"/>
                </a:lnTo>
                <a:lnTo>
                  <a:pt x="85392" y="1108200"/>
                </a:lnTo>
                <a:lnTo>
                  <a:pt x="60120" y="1054820"/>
                </a:lnTo>
                <a:lnTo>
                  <a:pt x="39002" y="999273"/>
                </a:lnTo>
                <a:lnTo>
                  <a:pt x="22234" y="941755"/>
                </a:lnTo>
                <a:lnTo>
                  <a:pt x="10013" y="882462"/>
                </a:lnTo>
                <a:lnTo>
                  <a:pt x="2536" y="821590"/>
                </a:lnTo>
                <a:lnTo>
                  <a:pt x="0" y="75933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174483" y="3483736"/>
            <a:ext cx="104902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ORING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40452" y="4637532"/>
            <a:ext cx="1565275" cy="1434465"/>
          </a:xfrm>
          <a:custGeom>
            <a:avLst/>
            <a:gdLst/>
            <a:ahLst/>
            <a:cxnLst/>
            <a:rect l="l" t="t" r="r" b="b"/>
            <a:pathLst>
              <a:path w="1565275" h="1434464">
                <a:moveTo>
                  <a:pt x="782574" y="0"/>
                </a:moveTo>
                <a:lnTo>
                  <a:pt x="718376" y="2377"/>
                </a:lnTo>
                <a:lnTo>
                  <a:pt x="655611" y="9385"/>
                </a:lnTo>
                <a:lnTo>
                  <a:pt x="594478" y="20841"/>
                </a:lnTo>
                <a:lnTo>
                  <a:pt x="535180" y="36558"/>
                </a:lnTo>
                <a:lnTo>
                  <a:pt x="477916" y="56354"/>
                </a:lnTo>
                <a:lnTo>
                  <a:pt x="422890" y="80043"/>
                </a:lnTo>
                <a:lnTo>
                  <a:pt x="370301" y="107440"/>
                </a:lnTo>
                <a:lnTo>
                  <a:pt x="320350" y="138362"/>
                </a:lnTo>
                <a:lnTo>
                  <a:pt x="273240" y="172624"/>
                </a:lnTo>
                <a:lnTo>
                  <a:pt x="229171" y="210042"/>
                </a:lnTo>
                <a:lnTo>
                  <a:pt x="188344" y="250430"/>
                </a:lnTo>
                <a:lnTo>
                  <a:pt x="150961" y="293604"/>
                </a:lnTo>
                <a:lnTo>
                  <a:pt x="117222" y="339381"/>
                </a:lnTo>
                <a:lnTo>
                  <a:pt x="87329" y="387574"/>
                </a:lnTo>
                <a:lnTo>
                  <a:pt x="61483" y="438001"/>
                </a:lnTo>
                <a:lnTo>
                  <a:pt x="39886" y="490476"/>
                </a:lnTo>
                <a:lnTo>
                  <a:pt x="22737" y="544814"/>
                </a:lnTo>
                <a:lnTo>
                  <a:pt x="10239" y="600832"/>
                </a:lnTo>
                <a:lnTo>
                  <a:pt x="2593" y="658345"/>
                </a:lnTo>
                <a:lnTo>
                  <a:pt x="0" y="717169"/>
                </a:lnTo>
                <a:lnTo>
                  <a:pt x="2593" y="775999"/>
                </a:lnTo>
                <a:lnTo>
                  <a:pt x="10239" y="833520"/>
                </a:lnTo>
                <a:lnTo>
                  <a:pt x="22737" y="889546"/>
                </a:lnTo>
                <a:lnTo>
                  <a:pt x="39886" y="943893"/>
                </a:lnTo>
                <a:lnTo>
                  <a:pt x="61483" y="996376"/>
                </a:lnTo>
                <a:lnTo>
                  <a:pt x="87329" y="1046810"/>
                </a:lnTo>
                <a:lnTo>
                  <a:pt x="117222" y="1095011"/>
                </a:lnTo>
                <a:lnTo>
                  <a:pt x="150961" y="1140795"/>
                </a:lnTo>
                <a:lnTo>
                  <a:pt x="188344" y="1183977"/>
                </a:lnTo>
                <a:lnTo>
                  <a:pt x="229171" y="1224372"/>
                </a:lnTo>
                <a:lnTo>
                  <a:pt x="273240" y="1261795"/>
                </a:lnTo>
                <a:lnTo>
                  <a:pt x="320350" y="1296063"/>
                </a:lnTo>
                <a:lnTo>
                  <a:pt x="370301" y="1326991"/>
                </a:lnTo>
                <a:lnTo>
                  <a:pt x="422890" y="1354394"/>
                </a:lnTo>
                <a:lnTo>
                  <a:pt x="477916" y="1378087"/>
                </a:lnTo>
                <a:lnTo>
                  <a:pt x="535180" y="1397886"/>
                </a:lnTo>
                <a:lnTo>
                  <a:pt x="594478" y="1413607"/>
                </a:lnTo>
                <a:lnTo>
                  <a:pt x="655611" y="1425064"/>
                </a:lnTo>
                <a:lnTo>
                  <a:pt x="718376" y="1432074"/>
                </a:lnTo>
                <a:lnTo>
                  <a:pt x="782574" y="1434452"/>
                </a:lnTo>
                <a:lnTo>
                  <a:pt x="846754" y="1432074"/>
                </a:lnTo>
                <a:lnTo>
                  <a:pt x="909506" y="1425064"/>
                </a:lnTo>
                <a:lnTo>
                  <a:pt x="970628" y="1413607"/>
                </a:lnTo>
                <a:lnTo>
                  <a:pt x="1029919" y="1397886"/>
                </a:lnTo>
                <a:lnTo>
                  <a:pt x="1087177" y="1378087"/>
                </a:lnTo>
                <a:lnTo>
                  <a:pt x="1142201" y="1354394"/>
                </a:lnTo>
                <a:lnTo>
                  <a:pt x="1194790" y="1326991"/>
                </a:lnTo>
                <a:lnTo>
                  <a:pt x="1244742" y="1296063"/>
                </a:lnTo>
                <a:lnTo>
                  <a:pt x="1291855" y="1261795"/>
                </a:lnTo>
                <a:lnTo>
                  <a:pt x="1335928" y="1224372"/>
                </a:lnTo>
                <a:lnTo>
                  <a:pt x="1376760" y="1183977"/>
                </a:lnTo>
                <a:lnTo>
                  <a:pt x="1414150" y="1140795"/>
                </a:lnTo>
                <a:lnTo>
                  <a:pt x="1447895" y="1095011"/>
                </a:lnTo>
                <a:lnTo>
                  <a:pt x="1477794" y="1046810"/>
                </a:lnTo>
                <a:lnTo>
                  <a:pt x="1503646" y="996376"/>
                </a:lnTo>
                <a:lnTo>
                  <a:pt x="1525249" y="943893"/>
                </a:lnTo>
                <a:lnTo>
                  <a:pt x="1542403" y="889546"/>
                </a:lnTo>
                <a:lnTo>
                  <a:pt x="1554904" y="833520"/>
                </a:lnTo>
                <a:lnTo>
                  <a:pt x="1562553" y="775999"/>
                </a:lnTo>
                <a:lnTo>
                  <a:pt x="1565148" y="717169"/>
                </a:lnTo>
                <a:lnTo>
                  <a:pt x="1562553" y="658345"/>
                </a:lnTo>
                <a:lnTo>
                  <a:pt x="1554904" y="600832"/>
                </a:lnTo>
                <a:lnTo>
                  <a:pt x="1542403" y="544814"/>
                </a:lnTo>
                <a:lnTo>
                  <a:pt x="1525249" y="490476"/>
                </a:lnTo>
                <a:lnTo>
                  <a:pt x="1503646" y="438001"/>
                </a:lnTo>
                <a:lnTo>
                  <a:pt x="1477794" y="387574"/>
                </a:lnTo>
                <a:lnTo>
                  <a:pt x="1447895" y="339381"/>
                </a:lnTo>
                <a:lnTo>
                  <a:pt x="1414150" y="293604"/>
                </a:lnTo>
                <a:lnTo>
                  <a:pt x="1376760" y="250430"/>
                </a:lnTo>
                <a:lnTo>
                  <a:pt x="1335928" y="210042"/>
                </a:lnTo>
                <a:lnTo>
                  <a:pt x="1291855" y="172624"/>
                </a:lnTo>
                <a:lnTo>
                  <a:pt x="1244742" y="138362"/>
                </a:lnTo>
                <a:lnTo>
                  <a:pt x="1194790" y="107440"/>
                </a:lnTo>
                <a:lnTo>
                  <a:pt x="1142201" y="80043"/>
                </a:lnTo>
                <a:lnTo>
                  <a:pt x="1087177" y="56354"/>
                </a:lnTo>
                <a:lnTo>
                  <a:pt x="1029919" y="36558"/>
                </a:lnTo>
                <a:lnTo>
                  <a:pt x="970628" y="20841"/>
                </a:lnTo>
                <a:lnTo>
                  <a:pt x="909506" y="9385"/>
                </a:lnTo>
                <a:lnTo>
                  <a:pt x="846754" y="2377"/>
                </a:lnTo>
                <a:lnTo>
                  <a:pt x="782574" y="0"/>
                </a:lnTo>
                <a:close/>
              </a:path>
            </a:pathLst>
          </a:custGeom>
          <a:solidFill>
            <a:srgbClr val="772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40452" y="4637532"/>
            <a:ext cx="1565275" cy="1434465"/>
          </a:xfrm>
          <a:custGeom>
            <a:avLst/>
            <a:gdLst/>
            <a:ahLst/>
            <a:cxnLst/>
            <a:rect l="l" t="t" r="r" b="b"/>
            <a:pathLst>
              <a:path w="1565275" h="1434464">
                <a:moveTo>
                  <a:pt x="0" y="717169"/>
                </a:moveTo>
                <a:lnTo>
                  <a:pt x="2593" y="658345"/>
                </a:lnTo>
                <a:lnTo>
                  <a:pt x="10239" y="600832"/>
                </a:lnTo>
                <a:lnTo>
                  <a:pt x="22737" y="544814"/>
                </a:lnTo>
                <a:lnTo>
                  <a:pt x="39886" y="490476"/>
                </a:lnTo>
                <a:lnTo>
                  <a:pt x="61483" y="438001"/>
                </a:lnTo>
                <a:lnTo>
                  <a:pt x="87329" y="387574"/>
                </a:lnTo>
                <a:lnTo>
                  <a:pt x="117222" y="339381"/>
                </a:lnTo>
                <a:lnTo>
                  <a:pt x="150961" y="293604"/>
                </a:lnTo>
                <a:lnTo>
                  <a:pt x="188344" y="250430"/>
                </a:lnTo>
                <a:lnTo>
                  <a:pt x="229171" y="210042"/>
                </a:lnTo>
                <a:lnTo>
                  <a:pt x="273240" y="172624"/>
                </a:lnTo>
                <a:lnTo>
                  <a:pt x="320350" y="138362"/>
                </a:lnTo>
                <a:lnTo>
                  <a:pt x="370301" y="107440"/>
                </a:lnTo>
                <a:lnTo>
                  <a:pt x="422890" y="80043"/>
                </a:lnTo>
                <a:lnTo>
                  <a:pt x="477916" y="56354"/>
                </a:lnTo>
                <a:lnTo>
                  <a:pt x="535180" y="36558"/>
                </a:lnTo>
                <a:lnTo>
                  <a:pt x="594478" y="20841"/>
                </a:lnTo>
                <a:lnTo>
                  <a:pt x="655611" y="9385"/>
                </a:lnTo>
                <a:lnTo>
                  <a:pt x="718376" y="2377"/>
                </a:lnTo>
                <a:lnTo>
                  <a:pt x="782574" y="0"/>
                </a:lnTo>
                <a:lnTo>
                  <a:pt x="846754" y="2377"/>
                </a:lnTo>
                <a:lnTo>
                  <a:pt x="909506" y="9385"/>
                </a:lnTo>
                <a:lnTo>
                  <a:pt x="970628" y="20841"/>
                </a:lnTo>
                <a:lnTo>
                  <a:pt x="1029919" y="36558"/>
                </a:lnTo>
                <a:lnTo>
                  <a:pt x="1087177" y="56354"/>
                </a:lnTo>
                <a:lnTo>
                  <a:pt x="1142201" y="80043"/>
                </a:lnTo>
                <a:lnTo>
                  <a:pt x="1194790" y="107440"/>
                </a:lnTo>
                <a:lnTo>
                  <a:pt x="1244742" y="138362"/>
                </a:lnTo>
                <a:lnTo>
                  <a:pt x="1291855" y="172624"/>
                </a:lnTo>
                <a:lnTo>
                  <a:pt x="1335928" y="210042"/>
                </a:lnTo>
                <a:lnTo>
                  <a:pt x="1376760" y="250430"/>
                </a:lnTo>
                <a:lnTo>
                  <a:pt x="1414150" y="293604"/>
                </a:lnTo>
                <a:lnTo>
                  <a:pt x="1447895" y="339381"/>
                </a:lnTo>
                <a:lnTo>
                  <a:pt x="1477794" y="387574"/>
                </a:lnTo>
                <a:lnTo>
                  <a:pt x="1503646" y="438001"/>
                </a:lnTo>
                <a:lnTo>
                  <a:pt x="1525249" y="490476"/>
                </a:lnTo>
                <a:lnTo>
                  <a:pt x="1542403" y="544814"/>
                </a:lnTo>
                <a:lnTo>
                  <a:pt x="1554904" y="600832"/>
                </a:lnTo>
                <a:lnTo>
                  <a:pt x="1562553" y="658345"/>
                </a:lnTo>
                <a:lnTo>
                  <a:pt x="1565148" y="717169"/>
                </a:lnTo>
                <a:lnTo>
                  <a:pt x="1562553" y="775999"/>
                </a:lnTo>
                <a:lnTo>
                  <a:pt x="1554904" y="833520"/>
                </a:lnTo>
                <a:lnTo>
                  <a:pt x="1542403" y="889546"/>
                </a:lnTo>
                <a:lnTo>
                  <a:pt x="1525249" y="943893"/>
                </a:lnTo>
                <a:lnTo>
                  <a:pt x="1503646" y="996376"/>
                </a:lnTo>
                <a:lnTo>
                  <a:pt x="1477794" y="1046810"/>
                </a:lnTo>
                <a:lnTo>
                  <a:pt x="1447895" y="1095011"/>
                </a:lnTo>
                <a:lnTo>
                  <a:pt x="1414150" y="1140795"/>
                </a:lnTo>
                <a:lnTo>
                  <a:pt x="1376760" y="1183977"/>
                </a:lnTo>
                <a:lnTo>
                  <a:pt x="1335928" y="1224372"/>
                </a:lnTo>
                <a:lnTo>
                  <a:pt x="1291855" y="1261795"/>
                </a:lnTo>
                <a:lnTo>
                  <a:pt x="1244742" y="1296063"/>
                </a:lnTo>
                <a:lnTo>
                  <a:pt x="1194790" y="1326991"/>
                </a:lnTo>
                <a:lnTo>
                  <a:pt x="1142201" y="1354394"/>
                </a:lnTo>
                <a:lnTo>
                  <a:pt x="1087177" y="1378087"/>
                </a:lnTo>
                <a:lnTo>
                  <a:pt x="1029919" y="1397886"/>
                </a:lnTo>
                <a:lnTo>
                  <a:pt x="970628" y="1413607"/>
                </a:lnTo>
                <a:lnTo>
                  <a:pt x="909506" y="1425064"/>
                </a:lnTo>
                <a:lnTo>
                  <a:pt x="846754" y="1432074"/>
                </a:lnTo>
                <a:lnTo>
                  <a:pt x="782574" y="1434452"/>
                </a:lnTo>
                <a:lnTo>
                  <a:pt x="718376" y="1432074"/>
                </a:lnTo>
                <a:lnTo>
                  <a:pt x="655611" y="1425064"/>
                </a:lnTo>
                <a:lnTo>
                  <a:pt x="594478" y="1413607"/>
                </a:lnTo>
                <a:lnTo>
                  <a:pt x="535180" y="1397886"/>
                </a:lnTo>
                <a:lnTo>
                  <a:pt x="477916" y="1378087"/>
                </a:lnTo>
                <a:lnTo>
                  <a:pt x="422890" y="1354394"/>
                </a:lnTo>
                <a:lnTo>
                  <a:pt x="370301" y="1326991"/>
                </a:lnTo>
                <a:lnTo>
                  <a:pt x="320350" y="1296063"/>
                </a:lnTo>
                <a:lnTo>
                  <a:pt x="273240" y="1261795"/>
                </a:lnTo>
                <a:lnTo>
                  <a:pt x="229171" y="1224372"/>
                </a:lnTo>
                <a:lnTo>
                  <a:pt x="188344" y="1183977"/>
                </a:lnTo>
                <a:lnTo>
                  <a:pt x="150961" y="1140795"/>
                </a:lnTo>
                <a:lnTo>
                  <a:pt x="117222" y="1095011"/>
                </a:lnTo>
                <a:lnTo>
                  <a:pt x="87329" y="1046810"/>
                </a:lnTo>
                <a:lnTo>
                  <a:pt x="61483" y="996376"/>
                </a:lnTo>
                <a:lnTo>
                  <a:pt x="39886" y="943893"/>
                </a:lnTo>
                <a:lnTo>
                  <a:pt x="22737" y="889546"/>
                </a:lnTo>
                <a:lnTo>
                  <a:pt x="10239" y="833520"/>
                </a:lnTo>
                <a:lnTo>
                  <a:pt x="2593" y="775999"/>
                </a:lnTo>
                <a:lnTo>
                  <a:pt x="0" y="71716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90769" y="4988559"/>
            <a:ext cx="1066165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27099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GNIZ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NG AND RE</a:t>
            </a:r>
            <a:r>
              <a:rPr sz="1400" b="1" spc="-6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ARDING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23665" y="2819907"/>
            <a:ext cx="1447800" cy="1518920"/>
          </a:xfrm>
          <a:custGeom>
            <a:avLst/>
            <a:gdLst/>
            <a:ahLst/>
            <a:cxnLst/>
            <a:rect l="l" t="t" r="r" b="b"/>
            <a:pathLst>
              <a:path w="1447800" h="1518920">
                <a:moveTo>
                  <a:pt x="723773" y="0"/>
                </a:moveTo>
                <a:lnTo>
                  <a:pt x="664420" y="2517"/>
                </a:lnTo>
                <a:lnTo>
                  <a:pt x="606387" y="9938"/>
                </a:lnTo>
                <a:lnTo>
                  <a:pt x="549861" y="22069"/>
                </a:lnTo>
                <a:lnTo>
                  <a:pt x="495027" y="38712"/>
                </a:lnTo>
                <a:lnTo>
                  <a:pt x="442073" y="59674"/>
                </a:lnTo>
                <a:lnTo>
                  <a:pt x="391184" y="84758"/>
                </a:lnTo>
                <a:lnTo>
                  <a:pt x="342546" y="113768"/>
                </a:lnTo>
                <a:lnTo>
                  <a:pt x="296347" y="146511"/>
                </a:lnTo>
                <a:lnTo>
                  <a:pt x="252773" y="182789"/>
                </a:lnTo>
                <a:lnTo>
                  <a:pt x="212010" y="222408"/>
                </a:lnTo>
                <a:lnTo>
                  <a:pt x="174245" y="265172"/>
                </a:lnTo>
                <a:lnTo>
                  <a:pt x="139663" y="310886"/>
                </a:lnTo>
                <a:lnTo>
                  <a:pt x="108452" y="359355"/>
                </a:lnTo>
                <a:lnTo>
                  <a:pt x="80797" y="410381"/>
                </a:lnTo>
                <a:lnTo>
                  <a:pt x="56886" y="463772"/>
                </a:lnTo>
                <a:lnTo>
                  <a:pt x="36904" y="519330"/>
                </a:lnTo>
                <a:lnTo>
                  <a:pt x="21038" y="576861"/>
                </a:lnTo>
                <a:lnTo>
                  <a:pt x="9474" y="636168"/>
                </a:lnTo>
                <a:lnTo>
                  <a:pt x="2399" y="697057"/>
                </a:lnTo>
                <a:lnTo>
                  <a:pt x="0" y="759332"/>
                </a:lnTo>
                <a:lnTo>
                  <a:pt x="2399" y="821590"/>
                </a:lnTo>
                <a:lnTo>
                  <a:pt x="9474" y="882462"/>
                </a:lnTo>
                <a:lnTo>
                  <a:pt x="21038" y="941755"/>
                </a:lnTo>
                <a:lnTo>
                  <a:pt x="36904" y="999273"/>
                </a:lnTo>
                <a:lnTo>
                  <a:pt x="56886" y="1054820"/>
                </a:lnTo>
                <a:lnTo>
                  <a:pt x="80797" y="1108200"/>
                </a:lnTo>
                <a:lnTo>
                  <a:pt x="108452" y="1159218"/>
                </a:lnTo>
                <a:lnTo>
                  <a:pt x="139663" y="1207679"/>
                </a:lnTo>
                <a:lnTo>
                  <a:pt x="174245" y="1253387"/>
                </a:lnTo>
                <a:lnTo>
                  <a:pt x="212010" y="1296146"/>
                </a:lnTo>
                <a:lnTo>
                  <a:pt x="252773" y="1335760"/>
                </a:lnTo>
                <a:lnTo>
                  <a:pt x="296347" y="1372035"/>
                </a:lnTo>
                <a:lnTo>
                  <a:pt x="342546" y="1404775"/>
                </a:lnTo>
                <a:lnTo>
                  <a:pt x="391184" y="1433784"/>
                </a:lnTo>
                <a:lnTo>
                  <a:pt x="442073" y="1458866"/>
                </a:lnTo>
                <a:lnTo>
                  <a:pt x="495027" y="1479827"/>
                </a:lnTo>
                <a:lnTo>
                  <a:pt x="549861" y="1496470"/>
                </a:lnTo>
                <a:lnTo>
                  <a:pt x="606387" y="1508600"/>
                </a:lnTo>
                <a:lnTo>
                  <a:pt x="664420" y="1516021"/>
                </a:lnTo>
                <a:lnTo>
                  <a:pt x="723773" y="1518539"/>
                </a:lnTo>
                <a:lnTo>
                  <a:pt x="783125" y="1516021"/>
                </a:lnTo>
                <a:lnTo>
                  <a:pt x="841158" y="1508600"/>
                </a:lnTo>
                <a:lnTo>
                  <a:pt x="897684" y="1496470"/>
                </a:lnTo>
                <a:lnTo>
                  <a:pt x="952518" y="1479827"/>
                </a:lnTo>
                <a:lnTo>
                  <a:pt x="1005472" y="1458866"/>
                </a:lnTo>
                <a:lnTo>
                  <a:pt x="1056361" y="1433784"/>
                </a:lnTo>
                <a:lnTo>
                  <a:pt x="1104999" y="1404775"/>
                </a:lnTo>
                <a:lnTo>
                  <a:pt x="1151198" y="1372035"/>
                </a:lnTo>
                <a:lnTo>
                  <a:pt x="1194772" y="1335760"/>
                </a:lnTo>
                <a:lnTo>
                  <a:pt x="1235535" y="1296146"/>
                </a:lnTo>
                <a:lnTo>
                  <a:pt x="1273300" y="1253387"/>
                </a:lnTo>
                <a:lnTo>
                  <a:pt x="1307882" y="1207679"/>
                </a:lnTo>
                <a:lnTo>
                  <a:pt x="1339093" y="1159218"/>
                </a:lnTo>
                <a:lnTo>
                  <a:pt x="1366748" y="1108200"/>
                </a:lnTo>
                <a:lnTo>
                  <a:pt x="1390659" y="1054820"/>
                </a:lnTo>
                <a:lnTo>
                  <a:pt x="1410641" y="999273"/>
                </a:lnTo>
                <a:lnTo>
                  <a:pt x="1426507" y="941755"/>
                </a:lnTo>
                <a:lnTo>
                  <a:pt x="1438071" y="882462"/>
                </a:lnTo>
                <a:lnTo>
                  <a:pt x="1445146" y="821590"/>
                </a:lnTo>
                <a:lnTo>
                  <a:pt x="1447546" y="759332"/>
                </a:lnTo>
                <a:lnTo>
                  <a:pt x="1445146" y="697057"/>
                </a:lnTo>
                <a:lnTo>
                  <a:pt x="1438071" y="636168"/>
                </a:lnTo>
                <a:lnTo>
                  <a:pt x="1426507" y="576861"/>
                </a:lnTo>
                <a:lnTo>
                  <a:pt x="1410641" y="519330"/>
                </a:lnTo>
                <a:lnTo>
                  <a:pt x="1390659" y="463772"/>
                </a:lnTo>
                <a:lnTo>
                  <a:pt x="1366748" y="410381"/>
                </a:lnTo>
                <a:lnTo>
                  <a:pt x="1339093" y="359355"/>
                </a:lnTo>
                <a:lnTo>
                  <a:pt x="1307882" y="310886"/>
                </a:lnTo>
                <a:lnTo>
                  <a:pt x="1273300" y="265172"/>
                </a:lnTo>
                <a:lnTo>
                  <a:pt x="1235535" y="222408"/>
                </a:lnTo>
                <a:lnTo>
                  <a:pt x="1194772" y="182789"/>
                </a:lnTo>
                <a:lnTo>
                  <a:pt x="1151198" y="146511"/>
                </a:lnTo>
                <a:lnTo>
                  <a:pt x="1104999" y="113768"/>
                </a:lnTo>
                <a:lnTo>
                  <a:pt x="1056361" y="84758"/>
                </a:lnTo>
                <a:lnTo>
                  <a:pt x="1005472" y="59674"/>
                </a:lnTo>
                <a:lnTo>
                  <a:pt x="952518" y="38712"/>
                </a:lnTo>
                <a:lnTo>
                  <a:pt x="897684" y="22069"/>
                </a:lnTo>
                <a:lnTo>
                  <a:pt x="841158" y="9938"/>
                </a:lnTo>
                <a:lnTo>
                  <a:pt x="783125" y="2517"/>
                </a:lnTo>
                <a:lnTo>
                  <a:pt x="723773" y="0"/>
                </a:lnTo>
                <a:close/>
              </a:path>
            </a:pathLst>
          </a:custGeom>
          <a:solidFill>
            <a:srgbClr val="772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23665" y="2819907"/>
            <a:ext cx="1447800" cy="1518920"/>
          </a:xfrm>
          <a:custGeom>
            <a:avLst/>
            <a:gdLst/>
            <a:ahLst/>
            <a:cxnLst/>
            <a:rect l="l" t="t" r="r" b="b"/>
            <a:pathLst>
              <a:path w="1447800" h="1518920">
                <a:moveTo>
                  <a:pt x="0" y="759332"/>
                </a:moveTo>
                <a:lnTo>
                  <a:pt x="2399" y="697057"/>
                </a:lnTo>
                <a:lnTo>
                  <a:pt x="9474" y="636168"/>
                </a:lnTo>
                <a:lnTo>
                  <a:pt x="21038" y="576861"/>
                </a:lnTo>
                <a:lnTo>
                  <a:pt x="36904" y="519330"/>
                </a:lnTo>
                <a:lnTo>
                  <a:pt x="56886" y="463772"/>
                </a:lnTo>
                <a:lnTo>
                  <a:pt x="80797" y="410381"/>
                </a:lnTo>
                <a:lnTo>
                  <a:pt x="108452" y="359355"/>
                </a:lnTo>
                <a:lnTo>
                  <a:pt x="139663" y="310886"/>
                </a:lnTo>
                <a:lnTo>
                  <a:pt x="174245" y="265172"/>
                </a:lnTo>
                <a:lnTo>
                  <a:pt x="212010" y="222408"/>
                </a:lnTo>
                <a:lnTo>
                  <a:pt x="252773" y="182789"/>
                </a:lnTo>
                <a:lnTo>
                  <a:pt x="296347" y="146511"/>
                </a:lnTo>
                <a:lnTo>
                  <a:pt x="342546" y="113768"/>
                </a:lnTo>
                <a:lnTo>
                  <a:pt x="391184" y="84758"/>
                </a:lnTo>
                <a:lnTo>
                  <a:pt x="442073" y="59674"/>
                </a:lnTo>
                <a:lnTo>
                  <a:pt x="495027" y="38712"/>
                </a:lnTo>
                <a:lnTo>
                  <a:pt x="549861" y="22069"/>
                </a:lnTo>
                <a:lnTo>
                  <a:pt x="606387" y="9938"/>
                </a:lnTo>
                <a:lnTo>
                  <a:pt x="664420" y="2517"/>
                </a:lnTo>
                <a:lnTo>
                  <a:pt x="723773" y="0"/>
                </a:lnTo>
                <a:lnTo>
                  <a:pt x="783125" y="2517"/>
                </a:lnTo>
                <a:lnTo>
                  <a:pt x="841158" y="9938"/>
                </a:lnTo>
                <a:lnTo>
                  <a:pt x="897684" y="22069"/>
                </a:lnTo>
                <a:lnTo>
                  <a:pt x="952518" y="38712"/>
                </a:lnTo>
                <a:lnTo>
                  <a:pt x="1005472" y="59674"/>
                </a:lnTo>
                <a:lnTo>
                  <a:pt x="1056361" y="84758"/>
                </a:lnTo>
                <a:lnTo>
                  <a:pt x="1104999" y="113768"/>
                </a:lnTo>
                <a:lnTo>
                  <a:pt x="1151198" y="146511"/>
                </a:lnTo>
                <a:lnTo>
                  <a:pt x="1194772" y="182789"/>
                </a:lnTo>
                <a:lnTo>
                  <a:pt x="1235535" y="222408"/>
                </a:lnTo>
                <a:lnTo>
                  <a:pt x="1273300" y="265172"/>
                </a:lnTo>
                <a:lnTo>
                  <a:pt x="1307882" y="310886"/>
                </a:lnTo>
                <a:lnTo>
                  <a:pt x="1339093" y="359355"/>
                </a:lnTo>
                <a:lnTo>
                  <a:pt x="1366748" y="410381"/>
                </a:lnTo>
                <a:lnTo>
                  <a:pt x="1390659" y="463772"/>
                </a:lnTo>
                <a:lnTo>
                  <a:pt x="1410641" y="519330"/>
                </a:lnTo>
                <a:lnTo>
                  <a:pt x="1426507" y="576861"/>
                </a:lnTo>
                <a:lnTo>
                  <a:pt x="1438071" y="636168"/>
                </a:lnTo>
                <a:lnTo>
                  <a:pt x="1445146" y="697057"/>
                </a:lnTo>
                <a:lnTo>
                  <a:pt x="1447546" y="759332"/>
                </a:lnTo>
                <a:lnTo>
                  <a:pt x="1445146" y="821590"/>
                </a:lnTo>
                <a:lnTo>
                  <a:pt x="1438071" y="882462"/>
                </a:lnTo>
                <a:lnTo>
                  <a:pt x="1426507" y="941755"/>
                </a:lnTo>
                <a:lnTo>
                  <a:pt x="1410641" y="999273"/>
                </a:lnTo>
                <a:lnTo>
                  <a:pt x="1390659" y="1054820"/>
                </a:lnTo>
                <a:lnTo>
                  <a:pt x="1366748" y="1108200"/>
                </a:lnTo>
                <a:lnTo>
                  <a:pt x="1339093" y="1159218"/>
                </a:lnTo>
                <a:lnTo>
                  <a:pt x="1307882" y="1207679"/>
                </a:lnTo>
                <a:lnTo>
                  <a:pt x="1273300" y="1253387"/>
                </a:lnTo>
                <a:lnTo>
                  <a:pt x="1235535" y="1296146"/>
                </a:lnTo>
                <a:lnTo>
                  <a:pt x="1194772" y="1335760"/>
                </a:lnTo>
                <a:lnTo>
                  <a:pt x="1151198" y="1372035"/>
                </a:lnTo>
                <a:lnTo>
                  <a:pt x="1104999" y="1404775"/>
                </a:lnTo>
                <a:lnTo>
                  <a:pt x="1056361" y="1433784"/>
                </a:lnTo>
                <a:lnTo>
                  <a:pt x="1005472" y="1458866"/>
                </a:lnTo>
                <a:lnTo>
                  <a:pt x="952518" y="1479827"/>
                </a:lnTo>
                <a:lnTo>
                  <a:pt x="897684" y="1496470"/>
                </a:lnTo>
                <a:lnTo>
                  <a:pt x="841158" y="1508600"/>
                </a:lnTo>
                <a:lnTo>
                  <a:pt x="783125" y="1516021"/>
                </a:lnTo>
                <a:lnTo>
                  <a:pt x="723773" y="1518539"/>
                </a:lnTo>
                <a:lnTo>
                  <a:pt x="664420" y="1516021"/>
                </a:lnTo>
                <a:lnTo>
                  <a:pt x="606387" y="1508600"/>
                </a:lnTo>
                <a:lnTo>
                  <a:pt x="549861" y="1496470"/>
                </a:lnTo>
                <a:lnTo>
                  <a:pt x="495027" y="1479827"/>
                </a:lnTo>
                <a:lnTo>
                  <a:pt x="442073" y="1458866"/>
                </a:lnTo>
                <a:lnTo>
                  <a:pt x="391184" y="1433784"/>
                </a:lnTo>
                <a:lnTo>
                  <a:pt x="342546" y="1404775"/>
                </a:lnTo>
                <a:lnTo>
                  <a:pt x="296347" y="1372035"/>
                </a:lnTo>
                <a:lnTo>
                  <a:pt x="252773" y="1335760"/>
                </a:lnTo>
                <a:lnTo>
                  <a:pt x="212010" y="1296146"/>
                </a:lnTo>
                <a:lnTo>
                  <a:pt x="174245" y="1253387"/>
                </a:lnTo>
                <a:lnTo>
                  <a:pt x="139663" y="1207679"/>
                </a:lnTo>
                <a:lnTo>
                  <a:pt x="108452" y="1159218"/>
                </a:lnTo>
                <a:lnTo>
                  <a:pt x="80797" y="1108200"/>
                </a:lnTo>
                <a:lnTo>
                  <a:pt x="56886" y="1054820"/>
                </a:lnTo>
                <a:lnTo>
                  <a:pt x="36904" y="999273"/>
                </a:lnTo>
                <a:lnTo>
                  <a:pt x="21038" y="941755"/>
                </a:lnTo>
                <a:lnTo>
                  <a:pt x="9474" y="882462"/>
                </a:lnTo>
                <a:lnTo>
                  <a:pt x="2399" y="821590"/>
                </a:lnTo>
                <a:lnTo>
                  <a:pt x="0" y="75933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667125" y="3483736"/>
            <a:ext cx="9613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7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LU</a:t>
            </a:r>
            <a:r>
              <a:rPr sz="1400" b="1" spc="-10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ct val="100000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907794" y="6448297"/>
            <a:ext cx="58343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surprise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r 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ther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party</a:t>
            </a:r>
            <a:r>
              <a:rPr sz="1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18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f the</a:t>
            </a:r>
            <a:r>
              <a:rPr sz="1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sz="1800" b="1" i="1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i="1" spc="-15" dirty="0">
                <a:solidFill>
                  <a:srgbClr val="FFFFFF"/>
                </a:solidFill>
                <a:latin typeface="Calibri"/>
                <a:cs typeface="Calibri"/>
              </a:rPr>
              <a:t>raisa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cle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1955">
              <a:lnSpc>
                <a:spcPct val="100000"/>
              </a:lnSpc>
            </a:pPr>
            <a:r>
              <a:rPr spc="-35" dirty="0"/>
              <a:t>R</a:t>
            </a:r>
            <a:r>
              <a:rPr spc="-5" dirty="0"/>
              <a:t>ecognizin</a:t>
            </a:r>
            <a:r>
              <a:rPr dirty="0"/>
              <a:t>g</a:t>
            </a:r>
            <a:r>
              <a:rPr spc="-3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spc="-35" dirty="0"/>
              <a:t>R</a:t>
            </a:r>
            <a:r>
              <a:rPr spc="-10" dirty="0"/>
              <a:t>e</a:t>
            </a:r>
            <a:r>
              <a:rPr spc="-30" dirty="0"/>
              <a:t>w</a:t>
            </a:r>
            <a:r>
              <a:rPr dirty="0"/>
              <a:t>a</a:t>
            </a:r>
            <a:r>
              <a:rPr spc="-30" dirty="0"/>
              <a:t>r</a:t>
            </a:r>
            <a:r>
              <a:rPr dirty="0"/>
              <a:t>d</a:t>
            </a:r>
            <a:r>
              <a:rPr spc="-10" dirty="0"/>
              <a:t>i</a:t>
            </a:r>
            <a:r>
              <a:rPr dirty="0"/>
              <a:t>ng</a:t>
            </a:r>
            <a:r>
              <a:rPr spc="-20" dirty="0"/>
              <a:t> </a:t>
            </a:r>
            <a:r>
              <a:rPr spc="-45" dirty="0"/>
              <a:t>P</a:t>
            </a:r>
            <a:r>
              <a:rPr spc="-5" dirty="0"/>
              <a:t>er</a:t>
            </a:r>
            <a:r>
              <a:rPr spc="-40" dirty="0"/>
              <a:t>f</a:t>
            </a:r>
            <a:r>
              <a:rPr dirty="0"/>
              <a:t>ormance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3638" y="5395353"/>
            <a:ext cx="8305800" cy="33909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0" rIns="0" bIns="0" rtlCol="0">
            <a:spAutoFit/>
          </a:bodyPr>
          <a:lstStyle/>
          <a:p>
            <a:pPr marL="19685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5" dirty="0">
                <a:solidFill>
                  <a:srgbClr val="FFFFFF"/>
                </a:solidFill>
                <a:latin typeface="Calibri"/>
                <a:cs typeface="Calibri"/>
              </a:rPr>
              <a:t>Mu</a:t>
            </a:r>
            <a:r>
              <a:rPr sz="1600" b="1" i="1" spc="-4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i="1" spc="-15" dirty="0">
                <a:solidFill>
                  <a:srgbClr val="FFFFFF"/>
                </a:solidFill>
                <a:latin typeface="Calibri"/>
                <a:cs typeface="Calibri"/>
              </a:rPr>
              <a:t>dher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thi</a:t>
            </a:r>
            <a:r>
              <a:rPr sz="1600" b="1" i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6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i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i="1" spc="-15" dirty="0">
                <a:solidFill>
                  <a:srgbClr val="FFFFFF"/>
                </a:solidFill>
                <a:latin typeface="Calibri"/>
                <a:cs typeface="Calibri"/>
              </a:rPr>
              <a:t>ndin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b="1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b="1" i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mit</a:t>
            </a:r>
            <a:r>
              <a:rPr sz="16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guid</a:t>
            </a:r>
            <a:r>
              <a:rPr sz="1600" b="1" i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b="1" i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i="1" spc="-15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6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CFR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5" dirty="0">
                <a:solidFill>
                  <a:srgbClr val="FFFFFF"/>
                </a:solidFill>
                <a:latin typeface="Calibri"/>
                <a:cs typeface="Calibri"/>
              </a:rPr>
              <a:t>263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600" b="1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b="1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5" dirty="0">
                <a:solidFill>
                  <a:srgbClr val="FFFFFF"/>
                </a:solidFill>
                <a:latin typeface="Calibri"/>
                <a:cs typeface="Calibri"/>
              </a:rPr>
              <a:t>DoD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5" dirty="0">
                <a:solidFill>
                  <a:srgbClr val="FFFFFF"/>
                </a:solidFill>
                <a:latin typeface="Calibri"/>
                <a:cs typeface="Calibri"/>
              </a:rPr>
              <a:t>1400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600" b="1" i="1" spc="-1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600" b="1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5" dirty="0">
                <a:solidFill>
                  <a:srgbClr val="FFFFFF"/>
                </a:solidFill>
                <a:latin typeface="Calibri"/>
                <a:cs typeface="Calibri"/>
              </a:rPr>
              <a:t>V45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0156" y="1371600"/>
            <a:ext cx="3903345" cy="3581400"/>
          </a:xfrm>
          <a:custGeom>
            <a:avLst/>
            <a:gdLst/>
            <a:ahLst/>
            <a:cxnLst/>
            <a:rect l="l" t="t" r="r" b="b"/>
            <a:pathLst>
              <a:path w="3903345" h="3581400">
                <a:moveTo>
                  <a:pt x="0" y="0"/>
                </a:moveTo>
                <a:lnTo>
                  <a:pt x="0" y="3581400"/>
                </a:lnTo>
                <a:lnTo>
                  <a:pt x="3903319" y="2865120"/>
                </a:lnTo>
                <a:lnTo>
                  <a:pt x="3903319" y="716279"/>
                </a:lnTo>
                <a:lnTo>
                  <a:pt x="0" y="0"/>
                </a:lnTo>
                <a:close/>
              </a:path>
            </a:pathLst>
          </a:custGeom>
          <a:solidFill>
            <a:srgbClr val="772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0707" y="2107438"/>
            <a:ext cx="2204085" cy="173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Mon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-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290"/>
              </a:spcBef>
              <a:buClr>
                <a:srgbClr val="FFFFFF"/>
              </a:buClr>
              <a:buFont typeface="Calibri"/>
              <a:buChar char="•"/>
              <a:tabLst>
                <a:tab pos="1854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ash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45"/>
              </a:spcBef>
              <a:buClr>
                <a:srgbClr val="FFFFFF"/>
              </a:buClr>
              <a:buFont typeface="Calibri"/>
              <a:buChar char="•"/>
              <a:tabLst>
                <a:tab pos="1854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Salar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ease</a:t>
            </a:r>
            <a:endParaRPr sz="18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45"/>
              </a:spcBef>
              <a:buClr>
                <a:srgbClr val="FFFFFF"/>
              </a:buClr>
              <a:buFont typeface="Calibri"/>
              <a:buChar char="•"/>
              <a:tabLst>
                <a:tab pos="185420" algn="l"/>
              </a:tabLst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omot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40"/>
              </a:spcBef>
              <a:buClr>
                <a:srgbClr val="FFFFFF"/>
              </a:buClr>
              <a:buFont typeface="Calibri"/>
              <a:buChar char="•"/>
              <a:tabLst>
                <a:tab pos="1854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11319" y="1371600"/>
            <a:ext cx="3982085" cy="3581400"/>
          </a:xfrm>
          <a:custGeom>
            <a:avLst/>
            <a:gdLst/>
            <a:ahLst/>
            <a:cxnLst/>
            <a:rect l="l" t="t" r="r" b="b"/>
            <a:pathLst>
              <a:path w="3982084" h="3581400">
                <a:moveTo>
                  <a:pt x="0" y="0"/>
                </a:moveTo>
                <a:lnTo>
                  <a:pt x="0" y="3581400"/>
                </a:lnTo>
                <a:lnTo>
                  <a:pt x="3981577" y="2865120"/>
                </a:lnTo>
                <a:lnTo>
                  <a:pt x="3981577" y="716279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02834" y="2107438"/>
            <a:ext cx="3571875" cy="2242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-Mon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-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290"/>
              </a:spcBef>
              <a:buClr>
                <a:srgbClr val="FFFFFF"/>
              </a:buClr>
              <a:buFont typeface="Calibri"/>
              <a:buChar char="•"/>
              <a:tabLst>
                <a:tab pos="185420" algn="l"/>
              </a:tabLst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aqu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45"/>
              </a:spcBef>
              <a:buClr>
                <a:srgbClr val="FFFFFF"/>
              </a:buClr>
              <a:buFont typeface="Calibri"/>
              <a:buChar char="•"/>
              <a:tabLst>
                <a:tab pos="1854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Chal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enge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45"/>
              </a:spcBef>
              <a:buClr>
                <a:srgbClr val="FFFFFF"/>
              </a:buClr>
              <a:buFont typeface="Calibri"/>
              <a:buChar char="•"/>
              <a:tabLst>
                <a:tab pos="185420" algn="l"/>
              </a:tabLst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led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mee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ing</a:t>
            </a:r>
            <a:endParaRPr sz="1800">
              <a:latin typeface="Calibri"/>
              <a:cs typeface="Calibri"/>
            </a:endParaRPr>
          </a:p>
          <a:p>
            <a:pPr marL="184785" marR="60325" indent="-172085">
              <a:lnSpc>
                <a:spcPts val="1980"/>
              </a:lnSpc>
              <a:spcBef>
                <a:spcPts val="359"/>
              </a:spcBef>
              <a:buClr>
                <a:srgbClr val="FFFFFF"/>
              </a:buClr>
              <a:buFont typeface="Calibri"/>
              <a:buChar char="•"/>
              <a:tabLst>
                <a:tab pos="18542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Simp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Tha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ou” or 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wa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ow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emp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ormanc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ogni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ct val="100000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F</a:t>
            </a:r>
            <a:r>
              <a:rPr dirty="0"/>
              <a:t>air</a:t>
            </a:r>
            <a:r>
              <a:rPr spc="-10" dirty="0"/>
              <a:t> </a:t>
            </a:r>
            <a:r>
              <a:rPr dirty="0">
                <a:latin typeface="Calibri"/>
                <a:cs typeface="Calibri"/>
              </a:rPr>
              <a:t>–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/>
              <a:t>Credible</a:t>
            </a:r>
            <a:r>
              <a:rPr spc="-40" dirty="0"/>
              <a:t> </a:t>
            </a:r>
            <a:r>
              <a:rPr dirty="0"/>
              <a:t>- </a:t>
            </a:r>
            <a:r>
              <a:rPr spc="-120" dirty="0"/>
              <a:t>T</a:t>
            </a:r>
            <a:r>
              <a:rPr spc="-5" dirty="0"/>
              <a:t>rans</a:t>
            </a:r>
            <a:r>
              <a:rPr spc="-15" dirty="0"/>
              <a:t>p</a:t>
            </a:r>
            <a:r>
              <a:rPr dirty="0"/>
              <a:t>are</a:t>
            </a:r>
            <a:r>
              <a:rPr spc="-55" dirty="0"/>
              <a:t>n</a:t>
            </a:r>
            <a:r>
              <a:rPr spc="-15" dirty="0"/>
              <a:t>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989191"/>
            <a:ext cx="7695565" cy="4778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r>
              <a:rPr sz="2600" b="1" dirty="0">
                <a:latin typeface="Calibri"/>
                <a:cs typeface="Calibri"/>
              </a:rPr>
              <a:t>Emp</a:t>
            </a:r>
            <a:r>
              <a:rPr sz="2600" b="1" spc="-10" dirty="0">
                <a:latin typeface="Calibri"/>
                <a:cs typeface="Calibri"/>
              </a:rPr>
              <a:t>lo</a:t>
            </a:r>
            <a:r>
              <a:rPr sz="2600" b="1" spc="-25" dirty="0">
                <a:latin typeface="Calibri"/>
                <a:cs typeface="Calibri"/>
              </a:rPr>
              <a:t>y</a:t>
            </a:r>
            <a:r>
              <a:rPr sz="2600" b="1" spc="-5" dirty="0">
                <a:latin typeface="Calibri"/>
                <a:cs typeface="Calibri"/>
              </a:rPr>
              <a:t>e</a:t>
            </a:r>
            <a:r>
              <a:rPr sz="2600" b="1" dirty="0">
                <a:latin typeface="Calibri"/>
                <a:cs typeface="Calibri"/>
              </a:rPr>
              <a:t>e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successes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</a:t>
            </a:r>
            <a:r>
              <a:rPr sz="2600" b="1" spc="-10" dirty="0">
                <a:latin typeface="Calibri"/>
                <a:cs typeface="Calibri"/>
              </a:rPr>
              <a:t>n</a:t>
            </a:r>
            <a:r>
              <a:rPr sz="2600" b="1" dirty="0">
                <a:latin typeface="Calibri"/>
                <a:cs typeface="Calibri"/>
              </a:rPr>
              <a:t>d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accomp</a:t>
            </a:r>
            <a:r>
              <a:rPr sz="2600" b="1" spc="-15" dirty="0">
                <a:latin typeface="Calibri"/>
                <a:cs typeface="Calibri"/>
              </a:rPr>
              <a:t>l</a:t>
            </a:r>
            <a:r>
              <a:rPr sz="2600" b="1" dirty="0">
                <a:latin typeface="Calibri"/>
                <a:cs typeface="Calibri"/>
              </a:rPr>
              <a:t>ishme</a:t>
            </a:r>
            <a:r>
              <a:rPr sz="2600" b="1" spc="-40" dirty="0">
                <a:latin typeface="Calibri"/>
                <a:cs typeface="Calibri"/>
              </a:rPr>
              <a:t>n</a:t>
            </a:r>
            <a:r>
              <a:rPr sz="2600" b="1" dirty="0">
                <a:latin typeface="Calibri"/>
                <a:cs typeface="Calibri"/>
              </a:rPr>
              <a:t>ts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shou</a:t>
            </a:r>
            <a:r>
              <a:rPr sz="2600" b="1" spc="-10" dirty="0">
                <a:latin typeface="Calibri"/>
                <a:cs typeface="Calibri"/>
              </a:rPr>
              <a:t>l</a:t>
            </a:r>
            <a:r>
              <a:rPr sz="2600" b="1" dirty="0">
                <a:latin typeface="Calibri"/>
                <a:cs typeface="Calibri"/>
              </a:rPr>
              <a:t>d be </a:t>
            </a:r>
            <a:r>
              <a:rPr sz="2600" b="1" spc="-25" dirty="0">
                <a:latin typeface="Calibri"/>
                <a:cs typeface="Calibri"/>
              </a:rPr>
              <a:t>r</a:t>
            </a:r>
            <a:r>
              <a:rPr sz="2600" b="1" spc="-5" dirty="0">
                <a:latin typeface="Calibri"/>
                <a:cs typeface="Calibri"/>
              </a:rPr>
              <a:t>e</a:t>
            </a:r>
            <a:r>
              <a:rPr sz="2600" b="1" spc="-15" dirty="0">
                <a:latin typeface="Calibri"/>
                <a:cs typeface="Calibri"/>
              </a:rPr>
              <a:t>c</a:t>
            </a:r>
            <a:r>
              <a:rPr sz="2600" b="1" dirty="0">
                <a:latin typeface="Calibri"/>
                <a:cs typeface="Calibri"/>
              </a:rPr>
              <a:t>ogni</a:t>
            </a:r>
            <a:r>
              <a:rPr sz="2600" b="1" spc="-60" dirty="0">
                <a:latin typeface="Calibri"/>
                <a:cs typeface="Calibri"/>
              </a:rPr>
              <a:t>z</a:t>
            </a:r>
            <a:r>
              <a:rPr sz="2600" b="1" spc="-5" dirty="0">
                <a:latin typeface="Calibri"/>
                <a:cs typeface="Calibri"/>
              </a:rPr>
              <a:t>e</a:t>
            </a:r>
            <a:r>
              <a:rPr sz="2600" b="1" dirty="0">
                <a:latin typeface="Calibri"/>
                <a:cs typeface="Calibri"/>
              </a:rPr>
              <a:t>d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</a:t>
            </a:r>
            <a:r>
              <a:rPr sz="2600" b="1" spc="-10" dirty="0">
                <a:latin typeface="Calibri"/>
                <a:cs typeface="Calibri"/>
              </a:rPr>
              <a:t>n</a:t>
            </a:r>
            <a:r>
              <a:rPr sz="2600" b="1" dirty="0">
                <a:latin typeface="Calibri"/>
                <a:cs typeface="Calibri"/>
              </a:rPr>
              <a:t>d </a:t>
            </a:r>
            <a:r>
              <a:rPr sz="2600" b="1" spc="-20" dirty="0">
                <a:latin typeface="Calibri"/>
                <a:cs typeface="Calibri"/>
              </a:rPr>
              <a:t>r</a:t>
            </a:r>
            <a:r>
              <a:rPr sz="2600" b="1" spc="-15" dirty="0">
                <a:latin typeface="Calibri"/>
                <a:cs typeface="Calibri"/>
              </a:rPr>
              <a:t>e</a:t>
            </a:r>
            <a:r>
              <a:rPr sz="2600" b="1" spc="-25" dirty="0">
                <a:latin typeface="Calibri"/>
                <a:cs typeface="Calibri"/>
              </a:rPr>
              <a:t>w</a:t>
            </a:r>
            <a:r>
              <a:rPr sz="2600" b="1" dirty="0">
                <a:latin typeface="Calibri"/>
                <a:cs typeface="Calibri"/>
              </a:rPr>
              <a:t>a</a:t>
            </a:r>
            <a:r>
              <a:rPr sz="2600" b="1" spc="-45" dirty="0">
                <a:latin typeface="Calibri"/>
                <a:cs typeface="Calibri"/>
              </a:rPr>
              <a:t>r</a:t>
            </a:r>
            <a:r>
              <a:rPr sz="2600" b="1" dirty="0">
                <a:latin typeface="Calibri"/>
                <a:cs typeface="Calibri"/>
              </a:rPr>
              <a:t>d</a:t>
            </a:r>
            <a:r>
              <a:rPr sz="2600" b="1" spc="-10" dirty="0">
                <a:latin typeface="Calibri"/>
                <a:cs typeface="Calibri"/>
              </a:rPr>
              <a:t>e</a:t>
            </a:r>
            <a:r>
              <a:rPr sz="2600" b="1" dirty="0">
                <a:latin typeface="Calibri"/>
                <a:cs typeface="Calibri"/>
              </a:rPr>
              <a:t>d</a:t>
            </a:r>
            <a:endParaRPr sz="2600">
              <a:latin typeface="Calibri"/>
              <a:cs typeface="Calibri"/>
            </a:endParaRPr>
          </a:p>
          <a:p>
            <a:pPr marL="734060" lvl="1" indent="-287020">
              <a:lnSpc>
                <a:spcPct val="100000"/>
              </a:lnSpc>
              <a:spcBef>
                <a:spcPts val="1545"/>
              </a:spcBef>
              <a:buFont typeface="Wingdings"/>
              <a:buChar char=""/>
              <a:tabLst>
                <a:tab pos="734695" algn="l"/>
              </a:tabLst>
            </a:pPr>
            <a:r>
              <a:rPr sz="2000" b="1" dirty="0">
                <a:latin typeface="Calibri"/>
                <a:cs typeface="Calibri"/>
              </a:rPr>
              <a:t>Su</a:t>
            </a:r>
            <a:r>
              <a:rPr sz="2000" b="1" spc="5" dirty="0">
                <a:latin typeface="Calibri"/>
                <a:cs typeface="Calibri"/>
              </a:rPr>
              <a:t>p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viso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s sho</a:t>
            </a:r>
            <a:r>
              <a:rPr sz="2000" b="1" spc="10" dirty="0">
                <a:latin typeface="Calibri"/>
                <a:cs typeface="Calibri"/>
              </a:rPr>
              <a:t>u</a:t>
            </a:r>
            <a:r>
              <a:rPr sz="2000" b="1" dirty="0">
                <a:latin typeface="Calibri"/>
                <a:cs typeface="Calibri"/>
              </a:rPr>
              <a:t>ld:</a:t>
            </a:r>
            <a:endParaRPr sz="2000">
              <a:latin typeface="Calibri"/>
              <a:cs typeface="Calibri"/>
            </a:endParaRPr>
          </a:p>
          <a:p>
            <a:pPr marL="1132840" lvl="2" indent="-228600">
              <a:lnSpc>
                <a:spcPts val="1835"/>
              </a:lnSpc>
              <a:spcBef>
                <a:spcPts val="730"/>
              </a:spcBef>
              <a:buFont typeface="Wingdings"/>
              <a:buChar char=""/>
              <a:tabLst>
                <a:tab pos="1133475" algn="l"/>
              </a:tabLst>
            </a:pPr>
            <a:r>
              <a:rPr sz="1700" dirty="0">
                <a:latin typeface="Calibri"/>
                <a:cs typeface="Calibri"/>
              </a:rPr>
              <a:t>Acti</a:t>
            </a:r>
            <a:r>
              <a:rPr sz="1700" spc="-15" dirty="0">
                <a:latin typeface="Calibri"/>
                <a:cs typeface="Calibri"/>
              </a:rPr>
              <a:t>v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5" dirty="0">
                <a:latin typeface="Calibri"/>
                <a:cs typeface="Calibri"/>
              </a:rPr>
              <a:t>l</a:t>
            </a:r>
            <a:r>
              <a:rPr sz="1700" dirty="0">
                <a:latin typeface="Calibri"/>
                <a:cs typeface="Calibri"/>
              </a:rPr>
              <a:t>y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5" dirty="0">
                <a:latin typeface="Calibri"/>
                <a:cs typeface="Calibri"/>
              </a:rPr>
              <a:t>l</a:t>
            </a:r>
            <a:r>
              <a:rPr sz="1700" dirty="0">
                <a:latin typeface="Calibri"/>
                <a:cs typeface="Calibri"/>
              </a:rPr>
              <a:t>ic</a:t>
            </a:r>
            <a:r>
              <a:rPr sz="1700" spc="5" dirty="0">
                <a:latin typeface="Calibri"/>
                <a:cs typeface="Calibri"/>
              </a:rPr>
              <a:t>i</a:t>
            </a:r>
            <a:r>
              <a:rPr sz="1700" dirty="0">
                <a:latin typeface="Calibri"/>
                <a:cs typeface="Calibri"/>
              </a:rPr>
              <a:t>t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act 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5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p</a:t>
            </a:r>
            <a:r>
              <a:rPr sz="1700" spc="-10" dirty="0">
                <a:latin typeface="Calibri"/>
                <a:cs typeface="Calibri"/>
              </a:rPr>
              <a:t>u</a:t>
            </a:r>
            <a:r>
              <a:rPr sz="1700" dirty="0">
                <a:latin typeface="Calibri"/>
                <a:cs typeface="Calibri"/>
              </a:rPr>
              <a:t>t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f</a:t>
            </a:r>
            <a:r>
              <a:rPr sz="1700" spc="-25" dirty="0">
                <a:latin typeface="Calibri"/>
                <a:cs typeface="Calibri"/>
              </a:rPr>
              <a:t>r</a:t>
            </a:r>
            <a:r>
              <a:rPr sz="1700" spc="-5" dirty="0">
                <a:latin typeface="Calibri"/>
                <a:cs typeface="Calibri"/>
              </a:rPr>
              <a:t>om</a:t>
            </a:r>
            <a:endParaRPr sz="1700">
              <a:latin typeface="Calibri"/>
              <a:cs typeface="Calibri"/>
            </a:endParaRPr>
          </a:p>
          <a:p>
            <a:pPr marL="1132840">
              <a:lnSpc>
                <a:spcPts val="1835"/>
              </a:lnSpc>
            </a:pPr>
            <a:r>
              <a:rPr sz="1700" dirty="0">
                <a:latin typeface="Calibri"/>
                <a:cs typeface="Calibri"/>
              </a:rPr>
              <a:t>e</a:t>
            </a:r>
            <a:r>
              <a:rPr sz="1700" spc="-5" dirty="0">
                <a:latin typeface="Calibri"/>
                <a:cs typeface="Calibri"/>
              </a:rPr>
              <a:t>mp</a:t>
            </a:r>
            <a:r>
              <a:rPr sz="1700" spc="5" dirty="0">
                <a:latin typeface="Calibri"/>
                <a:cs typeface="Calibri"/>
              </a:rPr>
              <a:t>l</a:t>
            </a:r>
            <a:r>
              <a:rPr sz="1700" spc="-15" dirty="0">
                <a:latin typeface="Calibri"/>
                <a:cs typeface="Calibri"/>
              </a:rPr>
              <a:t>o</a:t>
            </a:r>
            <a:r>
              <a:rPr sz="1700" spc="-30" dirty="0">
                <a:latin typeface="Calibri"/>
                <a:cs typeface="Calibri"/>
              </a:rPr>
              <a:t>y</a:t>
            </a:r>
            <a:r>
              <a:rPr sz="1700" dirty="0">
                <a:latin typeface="Calibri"/>
                <a:cs typeface="Calibri"/>
              </a:rPr>
              <a:t>ees</a:t>
            </a:r>
            <a:endParaRPr sz="1700">
              <a:latin typeface="Calibri"/>
              <a:cs typeface="Calibri"/>
            </a:endParaRPr>
          </a:p>
          <a:p>
            <a:pPr marL="1132840" marR="3122930" lvl="2" indent="-228600">
              <a:lnSpc>
                <a:spcPts val="1630"/>
              </a:lnSpc>
              <a:spcBef>
                <a:spcPts val="395"/>
              </a:spcBef>
              <a:buFont typeface="Wingdings"/>
              <a:buChar char=""/>
              <a:tabLst>
                <a:tab pos="1133475" algn="l"/>
              </a:tabLst>
            </a:pPr>
            <a:r>
              <a:rPr sz="1700" spc="-5" dirty="0">
                <a:latin typeface="Calibri"/>
                <a:cs typeface="Calibri"/>
              </a:rPr>
              <a:t>C</a:t>
            </a:r>
            <a:r>
              <a:rPr sz="1700" dirty="0">
                <a:latin typeface="Calibri"/>
                <a:cs typeface="Calibri"/>
              </a:rPr>
              <a:t>o</a:t>
            </a:r>
            <a:r>
              <a:rPr sz="1700" spc="-5" dirty="0">
                <a:latin typeface="Calibri"/>
                <a:cs typeface="Calibri"/>
              </a:rPr>
              <a:t>mm</a:t>
            </a:r>
            <a:r>
              <a:rPr sz="1700" dirty="0">
                <a:latin typeface="Calibri"/>
                <a:cs typeface="Calibri"/>
              </a:rPr>
              <a:t>uni</a:t>
            </a:r>
            <a:r>
              <a:rPr sz="1700" spc="-10" dirty="0">
                <a:latin typeface="Calibri"/>
                <a:cs typeface="Calibri"/>
              </a:rPr>
              <a:t>c</a:t>
            </a:r>
            <a:r>
              <a:rPr sz="1700" spc="-15" dirty="0">
                <a:latin typeface="Calibri"/>
                <a:cs typeface="Calibri"/>
              </a:rPr>
              <a:t>a</a:t>
            </a:r>
            <a:r>
              <a:rPr sz="1700" spc="-2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5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25" dirty="0">
                <a:latin typeface="Calibri"/>
                <a:cs typeface="Calibri"/>
              </a:rPr>
              <a:t>v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ul</a:t>
            </a:r>
            <a:r>
              <a:rPr sz="1700" spc="5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based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on </a:t>
            </a:r>
            <a:r>
              <a:rPr sz="1700" dirty="0">
                <a:latin typeface="Calibri"/>
                <a:cs typeface="Calibri"/>
              </a:rPr>
              <a:t>empl</a:t>
            </a:r>
            <a:r>
              <a:rPr sz="1700" spc="-15" dirty="0">
                <a:latin typeface="Calibri"/>
                <a:cs typeface="Calibri"/>
              </a:rPr>
              <a:t>o</a:t>
            </a:r>
            <a:r>
              <a:rPr sz="1700" spc="-30" dirty="0">
                <a:latin typeface="Calibri"/>
                <a:cs typeface="Calibri"/>
              </a:rPr>
              <a:t>y</a:t>
            </a:r>
            <a:r>
              <a:rPr sz="1700" dirty="0">
                <a:latin typeface="Calibri"/>
                <a:cs typeface="Calibri"/>
              </a:rPr>
              <a:t>ee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5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p</a:t>
            </a:r>
            <a:r>
              <a:rPr sz="1700" spc="-10" dirty="0">
                <a:latin typeface="Calibri"/>
                <a:cs typeface="Calibri"/>
              </a:rPr>
              <a:t>u</a:t>
            </a:r>
            <a:r>
              <a:rPr sz="1700" dirty="0">
                <a:latin typeface="Calibri"/>
                <a:cs typeface="Calibri"/>
              </a:rPr>
              <a:t>t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back</a:t>
            </a:r>
            <a:r>
              <a:rPr sz="1700" spc="-10" dirty="0">
                <a:latin typeface="Calibri"/>
                <a:cs typeface="Calibri"/>
              </a:rPr>
              <a:t> t</a:t>
            </a:r>
            <a:r>
              <a:rPr sz="1700" dirty="0">
                <a:latin typeface="Calibri"/>
                <a:cs typeface="Calibri"/>
              </a:rPr>
              <a:t>o emp</a:t>
            </a:r>
            <a:r>
              <a:rPr sz="1700" spc="5" dirty="0">
                <a:latin typeface="Calibri"/>
                <a:cs typeface="Calibri"/>
              </a:rPr>
              <a:t>l</a:t>
            </a:r>
            <a:r>
              <a:rPr sz="1700" spc="-15" dirty="0">
                <a:latin typeface="Calibri"/>
                <a:cs typeface="Calibri"/>
              </a:rPr>
              <a:t>o</a:t>
            </a:r>
            <a:r>
              <a:rPr sz="1700" spc="-30" dirty="0">
                <a:latin typeface="Calibri"/>
                <a:cs typeface="Calibri"/>
              </a:rPr>
              <a:t>y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5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10" dirty="0">
                <a:latin typeface="Calibri"/>
                <a:cs typeface="Calibri"/>
              </a:rPr>
              <a:t> t</a:t>
            </a:r>
            <a:r>
              <a:rPr sz="1700" dirty="0">
                <a:latin typeface="Calibri"/>
                <a:cs typeface="Calibri"/>
              </a:rPr>
              <a:t>o sh</a:t>
            </a:r>
            <a:r>
              <a:rPr sz="1700" spc="-1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w</a:t>
            </a:r>
            <a:r>
              <a:rPr sz="1700" spc="-25" dirty="0">
                <a:latin typeface="Calibri"/>
                <a:cs typeface="Calibri"/>
              </a:rPr>
              <a:t> v</a:t>
            </a:r>
            <a:r>
              <a:rPr sz="1700" dirty="0">
                <a:latin typeface="Calibri"/>
                <a:cs typeface="Calibri"/>
              </a:rPr>
              <a:t>al</a:t>
            </a:r>
            <a:r>
              <a:rPr sz="1700" spc="5" dirty="0">
                <a:latin typeface="Calibri"/>
                <a:cs typeface="Calibri"/>
              </a:rPr>
              <a:t>u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f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5" dirty="0">
                <a:latin typeface="Calibri"/>
                <a:cs typeface="Calibri"/>
              </a:rPr>
              <a:t>i</a:t>
            </a:r>
            <a:r>
              <a:rPr sz="1700" dirty="0">
                <a:latin typeface="Calibri"/>
                <a:cs typeface="Calibri"/>
              </a:rPr>
              <a:t>r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5" dirty="0">
                <a:latin typeface="Calibri"/>
                <a:cs typeface="Calibri"/>
              </a:rPr>
              <a:t>d</a:t>
            </a:r>
            <a:r>
              <a:rPr sz="1700" dirty="0">
                <a:latin typeface="Calibri"/>
                <a:cs typeface="Calibri"/>
              </a:rPr>
              <a:t>eas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 su</a:t>
            </a:r>
            <a:r>
              <a:rPr sz="1700" spc="10" dirty="0">
                <a:latin typeface="Calibri"/>
                <a:cs typeface="Calibri"/>
              </a:rPr>
              <a:t>g</a:t>
            </a:r>
            <a:r>
              <a:rPr sz="1700" spc="-10" dirty="0">
                <a:latin typeface="Calibri"/>
                <a:cs typeface="Calibri"/>
              </a:rPr>
              <a:t>g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20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t</a:t>
            </a:r>
            <a:r>
              <a:rPr sz="1700" spc="-10" dirty="0">
                <a:latin typeface="Calibri"/>
                <a:cs typeface="Calibri"/>
              </a:rPr>
              <a:t>i</a:t>
            </a:r>
            <a:r>
              <a:rPr sz="1700" spc="-5" dirty="0">
                <a:latin typeface="Calibri"/>
                <a:cs typeface="Calibri"/>
              </a:rPr>
              <a:t>on</a:t>
            </a:r>
            <a:r>
              <a:rPr sz="1700" spc="-1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  <a:p>
            <a:pPr marL="1132840" lvl="2" indent="-228600">
              <a:lnSpc>
                <a:spcPts val="1835"/>
              </a:lnSpc>
              <a:spcBef>
                <a:spcPts val="15"/>
              </a:spcBef>
              <a:buFont typeface="Wingdings"/>
              <a:buChar char=""/>
              <a:tabLst>
                <a:tab pos="1133475" algn="l"/>
              </a:tabLst>
            </a:pPr>
            <a:r>
              <a:rPr sz="1700" spc="-85" dirty="0">
                <a:latin typeface="Calibri"/>
                <a:cs typeface="Calibri"/>
              </a:rPr>
              <a:t>V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5" dirty="0">
                <a:latin typeface="Calibri"/>
                <a:cs typeface="Calibri"/>
              </a:rPr>
              <a:t>r</a:t>
            </a:r>
            <a:r>
              <a:rPr sz="1700" spc="-5" dirty="0">
                <a:latin typeface="Calibri"/>
                <a:cs typeface="Calibri"/>
              </a:rPr>
              <a:t>bal</a:t>
            </a:r>
            <a:r>
              <a:rPr sz="1700" spc="-10" dirty="0">
                <a:latin typeface="Calibri"/>
                <a:cs typeface="Calibri"/>
              </a:rPr>
              <a:t>l</a:t>
            </a:r>
            <a:r>
              <a:rPr sz="1700" dirty="0">
                <a:latin typeface="Calibri"/>
                <a:cs typeface="Calibri"/>
              </a:rPr>
              <a:t>y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</a:t>
            </a:r>
            <a:r>
              <a:rPr sz="1700" spc="5" dirty="0">
                <a:latin typeface="Calibri"/>
                <a:cs typeface="Calibri"/>
              </a:rPr>
              <a:t>h</a:t>
            </a:r>
            <a:r>
              <a:rPr sz="1700" dirty="0">
                <a:latin typeface="Calibri"/>
                <a:cs typeface="Calibri"/>
              </a:rPr>
              <a:t>ank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</a:t>
            </a:r>
            <a:r>
              <a:rPr sz="1700" spc="5" dirty="0">
                <a:latin typeface="Calibri"/>
                <a:cs typeface="Calibri"/>
              </a:rPr>
              <a:t>e</a:t>
            </a:r>
            <a:r>
              <a:rPr sz="1700" spc="-5" dirty="0">
                <a:latin typeface="Calibri"/>
                <a:cs typeface="Calibri"/>
              </a:rPr>
              <a:t>s</a:t>
            </a:r>
            <a:r>
              <a:rPr sz="1700" spc="5" dirty="0">
                <a:latin typeface="Calibri"/>
                <a:cs typeface="Calibri"/>
              </a:rPr>
              <a:t>e</a:t>
            </a:r>
            <a:r>
              <a:rPr sz="1700" spc="15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v</a:t>
            </a:r>
            <a:r>
              <a:rPr sz="1700" spc="-15" dirty="0">
                <a:latin typeface="Calibri"/>
                <a:cs typeface="Calibri"/>
              </a:rPr>
              <a:t>i</a:t>
            </a:r>
            <a:r>
              <a:rPr sz="1700" spc="-10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g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5" dirty="0">
                <a:latin typeface="Calibri"/>
                <a:cs typeface="Calibri"/>
              </a:rPr>
              <a:t>mp</a:t>
            </a:r>
            <a:r>
              <a:rPr sz="1700" spc="5" dirty="0">
                <a:latin typeface="Calibri"/>
                <a:cs typeface="Calibri"/>
              </a:rPr>
              <a:t>l</a:t>
            </a:r>
            <a:r>
              <a:rPr sz="1700" spc="-15" dirty="0">
                <a:latin typeface="Calibri"/>
                <a:cs typeface="Calibri"/>
              </a:rPr>
              <a:t>o</a:t>
            </a:r>
            <a:r>
              <a:rPr sz="1700" spc="-30" dirty="0">
                <a:latin typeface="Calibri"/>
                <a:cs typeface="Calibri"/>
              </a:rPr>
              <a:t>y</a:t>
            </a:r>
            <a:r>
              <a:rPr sz="1700" dirty="0">
                <a:latin typeface="Calibri"/>
                <a:cs typeface="Calibri"/>
              </a:rPr>
              <a:t>ees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45" dirty="0">
                <a:latin typeface="Calibri"/>
                <a:cs typeface="Calibri"/>
              </a:rPr>
              <a:t>f</a:t>
            </a:r>
            <a:r>
              <a:rPr sz="1700" spc="-5" dirty="0">
                <a:latin typeface="Calibri"/>
                <a:cs typeface="Calibri"/>
              </a:rPr>
              <a:t>or</a:t>
            </a:r>
            <a:endParaRPr sz="1700">
              <a:latin typeface="Calibri"/>
              <a:cs typeface="Calibri"/>
            </a:endParaRPr>
          </a:p>
          <a:p>
            <a:pPr marL="1132840">
              <a:lnSpc>
                <a:spcPts val="1835"/>
              </a:lnSpc>
            </a:pPr>
            <a:r>
              <a:rPr sz="1700" spc="-10" dirty="0">
                <a:latin typeface="Calibri"/>
                <a:cs typeface="Calibri"/>
              </a:rPr>
              <a:t>g</a:t>
            </a:r>
            <a:r>
              <a:rPr sz="1700" spc="-5" dirty="0">
                <a:latin typeface="Calibri"/>
                <a:cs typeface="Calibri"/>
              </a:rPr>
              <a:t>oo</a:t>
            </a:r>
            <a:r>
              <a:rPr sz="1700" dirty="0">
                <a:latin typeface="Calibri"/>
                <a:cs typeface="Calibri"/>
              </a:rPr>
              <a:t>d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pe</a:t>
            </a:r>
            <a:r>
              <a:rPr sz="1700" spc="5" dirty="0">
                <a:latin typeface="Calibri"/>
                <a:cs typeface="Calibri"/>
              </a:rPr>
              <a:t>r</a:t>
            </a:r>
            <a:r>
              <a:rPr sz="1700" spc="-40" dirty="0">
                <a:latin typeface="Calibri"/>
                <a:cs typeface="Calibri"/>
              </a:rPr>
              <a:t>f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5" dirty="0">
                <a:latin typeface="Calibri"/>
                <a:cs typeface="Calibri"/>
              </a:rPr>
              <a:t>r</a:t>
            </a:r>
            <a:r>
              <a:rPr sz="1700" spc="-5" dirty="0">
                <a:latin typeface="Calibri"/>
                <a:cs typeface="Calibri"/>
              </a:rPr>
              <a:t>m</a:t>
            </a:r>
            <a:r>
              <a:rPr sz="1700" dirty="0">
                <a:latin typeface="Calibri"/>
                <a:cs typeface="Calibri"/>
              </a:rPr>
              <a:t>ance</a:t>
            </a:r>
            <a:endParaRPr sz="1700">
              <a:latin typeface="Calibri"/>
              <a:cs typeface="Calibri"/>
            </a:endParaRPr>
          </a:p>
          <a:p>
            <a:pPr marL="1132840" marR="3069590" lvl="2" indent="-228600">
              <a:lnSpc>
                <a:spcPts val="1630"/>
              </a:lnSpc>
              <a:spcBef>
                <a:spcPts val="395"/>
              </a:spcBef>
              <a:buFont typeface="Wingdings"/>
              <a:buChar char=""/>
              <a:tabLst>
                <a:tab pos="1133475" algn="l"/>
              </a:tabLst>
            </a:pPr>
            <a:r>
              <a:rPr sz="1700" dirty="0">
                <a:latin typeface="Calibri"/>
                <a:cs typeface="Calibri"/>
              </a:rPr>
              <a:t>G</a:t>
            </a:r>
            <a:r>
              <a:rPr sz="1700" spc="5" dirty="0">
                <a:latin typeface="Calibri"/>
                <a:cs typeface="Calibri"/>
              </a:rPr>
              <a:t>i</a:t>
            </a:r>
            <a:r>
              <a:rPr sz="1700" spc="-15" dirty="0">
                <a:latin typeface="Calibri"/>
                <a:cs typeface="Calibri"/>
              </a:rPr>
              <a:t>v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5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25" dirty="0">
                <a:latin typeface="Calibri"/>
                <a:cs typeface="Calibri"/>
              </a:rPr>
              <a:t>v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5" dirty="0">
                <a:latin typeface="Calibri"/>
                <a:cs typeface="Calibri"/>
              </a:rPr>
              <a:t>f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5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dback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pe</a:t>
            </a:r>
            <a:r>
              <a:rPr sz="1700" spc="5" dirty="0">
                <a:latin typeface="Calibri"/>
                <a:cs typeface="Calibri"/>
              </a:rPr>
              <a:t>r</a:t>
            </a:r>
            <a:r>
              <a:rPr sz="1700" spc="-40" dirty="0">
                <a:latin typeface="Calibri"/>
                <a:cs typeface="Calibri"/>
              </a:rPr>
              <a:t>f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5" dirty="0">
                <a:latin typeface="Calibri"/>
                <a:cs typeface="Calibri"/>
              </a:rPr>
              <a:t>r</a:t>
            </a:r>
            <a:r>
              <a:rPr sz="1700" spc="-5" dirty="0">
                <a:latin typeface="Calibri"/>
                <a:cs typeface="Calibri"/>
              </a:rPr>
              <a:t>m</a:t>
            </a:r>
            <a:r>
              <a:rPr sz="1700" dirty="0">
                <a:latin typeface="Calibri"/>
                <a:cs typeface="Calibri"/>
              </a:rPr>
              <a:t>ance, when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w</a:t>
            </a:r>
            <a:r>
              <a:rPr sz="1700" dirty="0">
                <a:latin typeface="Calibri"/>
                <a:cs typeface="Calibri"/>
              </a:rPr>
              <a:t>ar</a:t>
            </a:r>
            <a:r>
              <a:rPr sz="1700" spc="-25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20" dirty="0">
                <a:latin typeface="Calibri"/>
                <a:cs typeface="Calibri"/>
              </a:rPr>
              <a:t>nt</a:t>
            </a:r>
            <a:r>
              <a:rPr sz="1700" dirty="0">
                <a:latin typeface="Calibri"/>
                <a:cs typeface="Calibri"/>
              </a:rPr>
              <a:t>ed, 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as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of</a:t>
            </a:r>
            <a:r>
              <a:rPr sz="1700" spc="-2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en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as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sib</a:t>
            </a:r>
            <a:r>
              <a:rPr sz="1700" spc="-15" dirty="0">
                <a:latin typeface="Calibri"/>
                <a:cs typeface="Calibri"/>
              </a:rPr>
              <a:t>l</a:t>
            </a:r>
            <a:r>
              <a:rPr sz="1700" dirty="0">
                <a:latin typeface="Calibri"/>
                <a:cs typeface="Calibri"/>
              </a:rPr>
              <a:t>e</a:t>
            </a:r>
            <a:endParaRPr sz="17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34"/>
              </a:spcBef>
              <a:buFont typeface="Wingdings"/>
              <a:buChar char=""/>
            </a:pPr>
            <a:endParaRPr sz="1850">
              <a:latin typeface="Times New Roman"/>
              <a:cs typeface="Times New Roman"/>
            </a:endParaRPr>
          </a:p>
          <a:p>
            <a:pPr marL="734060" lvl="1" indent="-287020">
              <a:lnSpc>
                <a:spcPct val="100000"/>
              </a:lnSpc>
              <a:buFont typeface="Wingdings"/>
              <a:buChar char=""/>
              <a:tabLst>
                <a:tab pos="734695" algn="l"/>
              </a:tabLst>
            </a:pPr>
            <a:r>
              <a:rPr sz="2000" b="1" dirty="0">
                <a:latin typeface="Calibri"/>
                <a:cs typeface="Calibri"/>
              </a:rPr>
              <a:t>Empl</a:t>
            </a:r>
            <a:r>
              <a:rPr sz="2000" b="1" spc="-10" dirty="0">
                <a:latin typeface="Calibri"/>
                <a:cs typeface="Calibri"/>
              </a:rPr>
              <a:t>o</a:t>
            </a:r>
            <a:r>
              <a:rPr sz="2000" b="1" spc="-30" dirty="0">
                <a:latin typeface="Calibri"/>
                <a:cs typeface="Calibri"/>
              </a:rPr>
              <a:t>y</a:t>
            </a:r>
            <a:r>
              <a:rPr sz="2000" b="1" spc="-5" dirty="0">
                <a:latin typeface="Calibri"/>
                <a:cs typeface="Calibri"/>
              </a:rPr>
              <a:t>ee</a:t>
            </a:r>
            <a:r>
              <a:rPr sz="2000" b="1" dirty="0">
                <a:latin typeface="Calibri"/>
                <a:cs typeface="Calibri"/>
              </a:rPr>
              <a:t>s sho</a:t>
            </a:r>
            <a:r>
              <a:rPr sz="2000" b="1" spc="10" dirty="0">
                <a:latin typeface="Calibri"/>
                <a:cs typeface="Calibri"/>
              </a:rPr>
              <a:t>u</a:t>
            </a:r>
            <a:r>
              <a:rPr sz="2000" b="1" dirty="0">
                <a:latin typeface="Calibri"/>
                <a:cs typeface="Calibri"/>
              </a:rPr>
              <a:t>ld:</a:t>
            </a:r>
            <a:endParaRPr sz="2000">
              <a:latin typeface="Calibri"/>
              <a:cs typeface="Calibri"/>
            </a:endParaRPr>
          </a:p>
          <a:p>
            <a:pPr marL="1132840" marR="3068320" lvl="2" indent="-228600">
              <a:lnSpc>
                <a:spcPts val="1630"/>
              </a:lnSpc>
              <a:spcBef>
                <a:spcPts val="1130"/>
              </a:spcBef>
              <a:buFont typeface="Wingdings"/>
              <a:buChar char=""/>
              <a:tabLst>
                <a:tab pos="1133475" algn="l"/>
              </a:tabLst>
            </a:pPr>
            <a:r>
              <a:rPr sz="1700" dirty="0">
                <a:latin typeface="Calibri"/>
                <a:cs typeface="Calibri"/>
              </a:rPr>
              <a:t>P</a:t>
            </a:r>
            <a:r>
              <a:rPr sz="1700" spc="-25" dirty="0">
                <a:latin typeface="Calibri"/>
                <a:cs typeface="Calibri"/>
              </a:rPr>
              <a:t>r</a:t>
            </a:r>
            <a:r>
              <a:rPr sz="1700" spc="-5" dirty="0">
                <a:latin typeface="Calibri"/>
                <a:cs typeface="Calibri"/>
              </a:rPr>
              <a:t>oac</a:t>
            </a:r>
            <a:r>
              <a:rPr sz="1700" spc="5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10" dirty="0">
                <a:latin typeface="Calibri"/>
                <a:cs typeface="Calibri"/>
              </a:rPr>
              <a:t>v</a:t>
            </a:r>
            <a:r>
              <a:rPr sz="1700" dirty="0">
                <a:latin typeface="Calibri"/>
                <a:cs typeface="Calibri"/>
              </a:rPr>
              <a:t>ely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c</a:t>
            </a:r>
            <a:r>
              <a:rPr sz="1700" spc="-5" dirty="0">
                <a:latin typeface="Calibri"/>
                <a:cs typeface="Calibri"/>
              </a:rPr>
              <a:t>om</a:t>
            </a:r>
            <a:r>
              <a:rPr sz="1700" spc="-10" dirty="0">
                <a:latin typeface="Calibri"/>
                <a:cs typeface="Calibri"/>
              </a:rPr>
              <a:t>m</a:t>
            </a:r>
            <a:r>
              <a:rPr sz="1700" dirty="0">
                <a:latin typeface="Calibri"/>
                <a:cs typeface="Calibri"/>
              </a:rPr>
              <a:t>uni</a:t>
            </a:r>
            <a:r>
              <a:rPr sz="1700" spc="-10" dirty="0">
                <a:latin typeface="Calibri"/>
                <a:cs typeface="Calibri"/>
              </a:rPr>
              <a:t>c</a:t>
            </a:r>
            <a:r>
              <a:rPr sz="1700" spc="-15" dirty="0">
                <a:latin typeface="Calibri"/>
                <a:cs typeface="Calibri"/>
              </a:rPr>
              <a:t>a</a:t>
            </a:r>
            <a:r>
              <a:rPr sz="1700" spc="-2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succe</a:t>
            </a:r>
            <a:r>
              <a:rPr sz="1700" spc="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ses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 ac</a:t>
            </a:r>
            <a:r>
              <a:rPr sz="1700" spc="-15" dirty="0">
                <a:latin typeface="Calibri"/>
                <a:cs typeface="Calibri"/>
              </a:rPr>
              <a:t>c</a:t>
            </a:r>
            <a:r>
              <a:rPr sz="1700" spc="-5" dirty="0">
                <a:latin typeface="Calibri"/>
                <a:cs typeface="Calibri"/>
              </a:rPr>
              <a:t>omp</a:t>
            </a:r>
            <a:r>
              <a:rPr sz="1700" spc="5" dirty="0">
                <a:latin typeface="Calibri"/>
                <a:cs typeface="Calibri"/>
              </a:rPr>
              <a:t>l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h</a:t>
            </a:r>
            <a:r>
              <a:rPr sz="1700" spc="-5" dirty="0">
                <a:latin typeface="Calibri"/>
                <a:cs typeface="Calibri"/>
              </a:rPr>
              <a:t>m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20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ts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o </a:t>
            </a:r>
            <a:r>
              <a:rPr sz="1700" spc="5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he</a:t>
            </a:r>
            <a:r>
              <a:rPr sz="1700" spc="5" dirty="0">
                <a:latin typeface="Calibri"/>
                <a:cs typeface="Calibri"/>
              </a:rPr>
              <a:t>i</a:t>
            </a:r>
            <a:r>
              <a:rPr sz="1700" dirty="0">
                <a:latin typeface="Calibri"/>
                <a:cs typeface="Calibri"/>
              </a:rPr>
              <a:t>r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supe</a:t>
            </a:r>
            <a:r>
              <a:rPr sz="1700" spc="5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v</a:t>
            </a:r>
            <a:r>
              <a:rPr sz="1700" spc="-10" dirty="0">
                <a:latin typeface="Calibri"/>
                <a:cs typeface="Calibri"/>
              </a:rPr>
              <a:t>is</a:t>
            </a:r>
            <a:r>
              <a:rPr sz="1700" spc="-5" dirty="0">
                <a:latin typeface="Calibri"/>
                <a:cs typeface="Calibri"/>
              </a:rPr>
              <a:t>or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1955">
              <a:lnSpc>
                <a:spcPct val="100000"/>
              </a:lnSpc>
            </a:pPr>
            <a:r>
              <a:rPr spc="-35" dirty="0"/>
              <a:t>R</a:t>
            </a:r>
            <a:r>
              <a:rPr spc="-5" dirty="0"/>
              <a:t>ecognizin</a:t>
            </a:r>
            <a:r>
              <a:rPr dirty="0"/>
              <a:t>g</a:t>
            </a:r>
            <a:r>
              <a:rPr spc="-3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spc="-35" dirty="0"/>
              <a:t>R</a:t>
            </a:r>
            <a:r>
              <a:rPr spc="-10" dirty="0"/>
              <a:t>e</a:t>
            </a:r>
            <a:r>
              <a:rPr spc="-30" dirty="0"/>
              <a:t>w</a:t>
            </a:r>
            <a:r>
              <a:rPr dirty="0"/>
              <a:t>a</a:t>
            </a:r>
            <a:r>
              <a:rPr spc="-30" dirty="0"/>
              <a:t>r</a:t>
            </a:r>
            <a:r>
              <a:rPr dirty="0"/>
              <a:t>d</a:t>
            </a:r>
            <a:r>
              <a:rPr spc="-10" dirty="0"/>
              <a:t>i</a:t>
            </a:r>
            <a:r>
              <a:rPr dirty="0"/>
              <a:t>ng</a:t>
            </a:r>
            <a:r>
              <a:rPr spc="-20" dirty="0"/>
              <a:t> </a:t>
            </a:r>
            <a:r>
              <a:rPr spc="-45" dirty="0"/>
              <a:t>P</a:t>
            </a:r>
            <a:r>
              <a:rPr spc="-5" dirty="0"/>
              <a:t>er</a:t>
            </a:r>
            <a:r>
              <a:rPr spc="-40" dirty="0"/>
              <a:t>f</a:t>
            </a:r>
            <a:r>
              <a:rPr dirty="0"/>
              <a:t>ormance</a:t>
            </a:r>
          </a:p>
        </p:txBody>
      </p:sp>
      <p:sp>
        <p:nvSpPr>
          <p:cNvPr id="7" name="object 7"/>
          <p:cNvSpPr/>
          <p:nvPr/>
        </p:nvSpPr>
        <p:spPr>
          <a:xfrm>
            <a:off x="5023103" y="1680972"/>
            <a:ext cx="3826764" cy="36042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98720" y="1655064"/>
            <a:ext cx="3825239" cy="36042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ct val="100000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F</a:t>
            </a:r>
            <a:r>
              <a:rPr dirty="0"/>
              <a:t>air</a:t>
            </a:r>
            <a:r>
              <a:rPr spc="-10" dirty="0"/>
              <a:t> </a:t>
            </a:r>
            <a:r>
              <a:rPr dirty="0">
                <a:latin typeface="Calibri"/>
                <a:cs typeface="Calibri"/>
              </a:rPr>
              <a:t>–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/>
              <a:t>Credible</a:t>
            </a:r>
            <a:r>
              <a:rPr spc="-40" dirty="0"/>
              <a:t> </a:t>
            </a:r>
            <a:r>
              <a:rPr dirty="0"/>
              <a:t>- </a:t>
            </a:r>
            <a:r>
              <a:rPr spc="-120" dirty="0"/>
              <a:t>T</a:t>
            </a:r>
            <a:r>
              <a:rPr spc="-5" dirty="0"/>
              <a:t>rans</a:t>
            </a:r>
            <a:r>
              <a:rPr spc="-15" dirty="0"/>
              <a:t>p</a:t>
            </a:r>
            <a:r>
              <a:rPr dirty="0"/>
              <a:t>are</a:t>
            </a:r>
            <a:r>
              <a:rPr spc="-55" dirty="0"/>
              <a:t>n</a:t>
            </a:r>
            <a:r>
              <a:rPr spc="-15" dirty="0"/>
              <a:t>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1955">
              <a:lnSpc>
                <a:spcPct val="100000"/>
              </a:lnSpc>
            </a:pPr>
            <a:r>
              <a:rPr spc="-35" dirty="0"/>
              <a:t>R</a:t>
            </a:r>
            <a:r>
              <a:rPr spc="-5" dirty="0"/>
              <a:t>ecognizin</a:t>
            </a:r>
            <a:r>
              <a:rPr dirty="0"/>
              <a:t>g</a:t>
            </a:r>
            <a:r>
              <a:rPr spc="-3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spc="-35" dirty="0"/>
              <a:t>R</a:t>
            </a:r>
            <a:r>
              <a:rPr spc="-10" dirty="0"/>
              <a:t>e</a:t>
            </a:r>
            <a:r>
              <a:rPr spc="-30" dirty="0"/>
              <a:t>w</a:t>
            </a:r>
            <a:r>
              <a:rPr dirty="0"/>
              <a:t>a</a:t>
            </a:r>
            <a:r>
              <a:rPr spc="-30" dirty="0"/>
              <a:t>r</a:t>
            </a:r>
            <a:r>
              <a:rPr dirty="0"/>
              <a:t>d</a:t>
            </a:r>
            <a:r>
              <a:rPr spc="-10" dirty="0"/>
              <a:t>i</a:t>
            </a:r>
            <a:r>
              <a:rPr dirty="0"/>
              <a:t>ng</a:t>
            </a:r>
            <a:r>
              <a:rPr spc="-20" dirty="0"/>
              <a:t> </a:t>
            </a:r>
            <a:r>
              <a:rPr spc="-45" dirty="0"/>
              <a:t>P</a:t>
            </a:r>
            <a:r>
              <a:rPr spc="-5" dirty="0"/>
              <a:t>er</a:t>
            </a:r>
            <a:r>
              <a:rPr spc="-40" dirty="0"/>
              <a:t>f</a:t>
            </a:r>
            <a:r>
              <a:rPr dirty="0"/>
              <a:t>ormance</a:t>
            </a:r>
          </a:p>
        </p:txBody>
      </p:sp>
      <p:sp>
        <p:nvSpPr>
          <p:cNvPr id="6" name="object 6"/>
          <p:cNvSpPr/>
          <p:nvPr/>
        </p:nvSpPr>
        <p:spPr>
          <a:xfrm>
            <a:off x="1233881" y="3793956"/>
            <a:ext cx="2368550" cy="2278380"/>
          </a:xfrm>
          <a:custGeom>
            <a:avLst/>
            <a:gdLst/>
            <a:ahLst/>
            <a:cxnLst/>
            <a:rect l="l" t="t" r="r" b="b"/>
            <a:pathLst>
              <a:path w="2368550" h="2278379">
                <a:moveTo>
                  <a:pt x="1474389" y="0"/>
                </a:moveTo>
                <a:lnTo>
                  <a:pt x="1422732" y="5397"/>
                </a:lnTo>
                <a:lnTo>
                  <a:pt x="1372977" y="22872"/>
                </a:lnTo>
                <a:lnTo>
                  <a:pt x="1327327" y="52620"/>
                </a:lnTo>
                <a:lnTo>
                  <a:pt x="80441" y="1098973"/>
                </a:lnTo>
                <a:lnTo>
                  <a:pt x="43192" y="1138745"/>
                </a:lnTo>
                <a:lnTo>
                  <a:pt x="17319" y="1184697"/>
                </a:lnTo>
                <a:lnTo>
                  <a:pt x="3015" y="1234624"/>
                </a:lnTo>
                <a:lnTo>
                  <a:pt x="0" y="1269030"/>
                </a:lnTo>
                <a:lnTo>
                  <a:pt x="470" y="1286324"/>
                </a:lnTo>
                <a:lnTo>
                  <a:pt x="9875" y="1337592"/>
                </a:lnTo>
                <a:lnTo>
                  <a:pt x="31423" y="1386223"/>
                </a:lnTo>
                <a:lnTo>
                  <a:pt x="776147" y="2278282"/>
                </a:lnTo>
                <a:lnTo>
                  <a:pt x="2367965" y="942636"/>
                </a:lnTo>
                <a:lnTo>
                  <a:pt x="1644446" y="80433"/>
                </a:lnTo>
                <a:lnTo>
                  <a:pt x="1604674" y="43192"/>
                </a:lnTo>
                <a:lnTo>
                  <a:pt x="1558722" y="17322"/>
                </a:lnTo>
                <a:lnTo>
                  <a:pt x="1508794" y="3017"/>
                </a:lnTo>
                <a:lnTo>
                  <a:pt x="1474389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74367" y="4731511"/>
            <a:ext cx="401955" cy="372110"/>
          </a:xfrm>
          <a:custGeom>
            <a:avLst/>
            <a:gdLst/>
            <a:ahLst/>
            <a:cxnLst/>
            <a:rect l="l" t="t" r="r" b="b"/>
            <a:pathLst>
              <a:path w="401955" h="372110">
                <a:moveTo>
                  <a:pt x="76707" y="170180"/>
                </a:moveTo>
                <a:lnTo>
                  <a:pt x="71374" y="170180"/>
                </a:lnTo>
                <a:lnTo>
                  <a:pt x="4699" y="226060"/>
                </a:lnTo>
                <a:lnTo>
                  <a:pt x="2412" y="228600"/>
                </a:lnTo>
                <a:lnTo>
                  <a:pt x="888" y="231140"/>
                </a:lnTo>
                <a:lnTo>
                  <a:pt x="507" y="233680"/>
                </a:lnTo>
                <a:lnTo>
                  <a:pt x="0" y="236220"/>
                </a:lnTo>
                <a:lnTo>
                  <a:pt x="1143" y="240030"/>
                </a:lnTo>
                <a:lnTo>
                  <a:pt x="112268" y="372110"/>
                </a:lnTo>
                <a:lnTo>
                  <a:pt x="117601" y="372110"/>
                </a:lnTo>
                <a:lnTo>
                  <a:pt x="118999" y="370840"/>
                </a:lnTo>
                <a:lnTo>
                  <a:pt x="120776" y="370840"/>
                </a:lnTo>
                <a:lnTo>
                  <a:pt x="124840" y="368300"/>
                </a:lnTo>
                <a:lnTo>
                  <a:pt x="127253" y="365760"/>
                </a:lnTo>
                <a:lnTo>
                  <a:pt x="130047" y="363220"/>
                </a:lnTo>
                <a:lnTo>
                  <a:pt x="132969" y="360680"/>
                </a:lnTo>
                <a:lnTo>
                  <a:pt x="135127" y="359410"/>
                </a:lnTo>
                <a:lnTo>
                  <a:pt x="136778" y="356870"/>
                </a:lnTo>
                <a:lnTo>
                  <a:pt x="138430" y="355600"/>
                </a:lnTo>
                <a:lnTo>
                  <a:pt x="139700" y="354330"/>
                </a:lnTo>
                <a:lnTo>
                  <a:pt x="141224" y="351790"/>
                </a:lnTo>
                <a:lnTo>
                  <a:pt x="141605" y="350520"/>
                </a:lnTo>
                <a:lnTo>
                  <a:pt x="141605" y="349250"/>
                </a:lnTo>
                <a:lnTo>
                  <a:pt x="141477" y="347980"/>
                </a:lnTo>
                <a:lnTo>
                  <a:pt x="141096" y="347980"/>
                </a:lnTo>
                <a:lnTo>
                  <a:pt x="96138" y="293370"/>
                </a:lnTo>
                <a:lnTo>
                  <a:pt x="124142" y="270510"/>
                </a:lnTo>
                <a:lnTo>
                  <a:pt x="76834" y="270510"/>
                </a:lnTo>
                <a:lnTo>
                  <a:pt x="44831" y="232410"/>
                </a:lnTo>
                <a:lnTo>
                  <a:pt x="91185" y="194310"/>
                </a:lnTo>
                <a:lnTo>
                  <a:pt x="91820" y="193040"/>
                </a:lnTo>
                <a:lnTo>
                  <a:pt x="92201" y="193040"/>
                </a:lnTo>
                <a:lnTo>
                  <a:pt x="92456" y="190500"/>
                </a:lnTo>
                <a:lnTo>
                  <a:pt x="91693" y="187960"/>
                </a:lnTo>
                <a:lnTo>
                  <a:pt x="91058" y="186690"/>
                </a:lnTo>
                <a:lnTo>
                  <a:pt x="89915" y="184150"/>
                </a:lnTo>
                <a:lnTo>
                  <a:pt x="88900" y="182880"/>
                </a:lnTo>
                <a:lnTo>
                  <a:pt x="87375" y="180340"/>
                </a:lnTo>
                <a:lnTo>
                  <a:pt x="85597" y="179070"/>
                </a:lnTo>
                <a:lnTo>
                  <a:pt x="83819" y="176530"/>
                </a:lnTo>
                <a:lnTo>
                  <a:pt x="82168" y="175260"/>
                </a:lnTo>
                <a:lnTo>
                  <a:pt x="79120" y="171450"/>
                </a:lnTo>
                <a:lnTo>
                  <a:pt x="77850" y="171450"/>
                </a:lnTo>
                <a:lnTo>
                  <a:pt x="76707" y="170180"/>
                </a:lnTo>
                <a:close/>
              </a:path>
              <a:path w="401955" h="372110">
                <a:moveTo>
                  <a:pt x="246184" y="168910"/>
                </a:moveTo>
                <a:lnTo>
                  <a:pt x="193547" y="168910"/>
                </a:lnTo>
                <a:lnTo>
                  <a:pt x="196214" y="170180"/>
                </a:lnTo>
                <a:lnTo>
                  <a:pt x="198881" y="170180"/>
                </a:lnTo>
                <a:lnTo>
                  <a:pt x="203962" y="173990"/>
                </a:lnTo>
                <a:lnTo>
                  <a:pt x="206501" y="176530"/>
                </a:lnTo>
                <a:lnTo>
                  <a:pt x="209041" y="180340"/>
                </a:lnTo>
                <a:lnTo>
                  <a:pt x="213994" y="185420"/>
                </a:lnTo>
                <a:lnTo>
                  <a:pt x="183260" y="214630"/>
                </a:lnTo>
                <a:lnTo>
                  <a:pt x="171957" y="234950"/>
                </a:lnTo>
                <a:lnTo>
                  <a:pt x="169799" y="241300"/>
                </a:lnTo>
                <a:lnTo>
                  <a:pt x="169418" y="247650"/>
                </a:lnTo>
                <a:lnTo>
                  <a:pt x="171957" y="259080"/>
                </a:lnTo>
                <a:lnTo>
                  <a:pt x="175006" y="265430"/>
                </a:lnTo>
                <a:lnTo>
                  <a:pt x="179831" y="270510"/>
                </a:lnTo>
                <a:lnTo>
                  <a:pt x="184150" y="276860"/>
                </a:lnTo>
                <a:lnTo>
                  <a:pt x="188975" y="280670"/>
                </a:lnTo>
                <a:lnTo>
                  <a:pt x="193928" y="283210"/>
                </a:lnTo>
                <a:lnTo>
                  <a:pt x="199008" y="285750"/>
                </a:lnTo>
                <a:lnTo>
                  <a:pt x="220471" y="285750"/>
                </a:lnTo>
                <a:lnTo>
                  <a:pt x="252983" y="261620"/>
                </a:lnTo>
                <a:lnTo>
                  <a:pt x="256561" y="254000"/>
                </a:lnTo>
                <a:lnTo>
                  <a:pt x="213359" y="254000"/>
                </a:lnTo>
                <a:lnTo>
                  <a:pt x="209422" y="251460"/>
                </a:lnTo>
                <a:lnTo>
                  <a:pt x="203962" y="245110"/>
                </a:lnTo>
                <a:lnTo>
                  <a:pt x="202564" y="242570"/>
                </a:lnTo>
                <a:lnTo>
                  <a:pt x="201294" y="237490"/>
                </a:lnTo>
                <a:lnTo>
                  <a:pt x="201421" y="234950"/>
                </a:lnTo>
                <a:lnTo>
                  <a:pt x="202310" y="231140"/>
                </a:lnTo>
                <a:lnTo>
                  <a:pt x="203200" y="228600"/>
                </a:lnTo>
                <a:lnTo>
                  <a:pt x="204850" y="226060"/>
                </a:lnTo>
                <a:lnTo>
                  <a:pt x="207518" y="222250"/>
                </a:lnTo>
                <a:lnTo>
                  <a:pt x="210057" y="218440"/>
                </a:lnTo>
                <a:lnTo>
                  <a:pt x="213613" y="215900"/>
                </a:lnTo>
                <a:lnTo>
                  <a:pt x="218058" y="212090"/>
                </a:lnTo>
                <a:lnTo>
                  <a:pt x="228600" y="203200"/>
                </a:lnTo>
                <a:lnTo>
                  <a:pt x="274803" y="203200"/>
                </a:lnTo>
                <a:lnTo>
                  <a:pt x="246184" y="168910"/>
                </a:lnTo>
                <a:close/>
              </a:path>
              <a:path w="401955" h="372110">
                <a:moveTo>
                  <a:pt x="125475" y="233680"/>
                </a:moveTo>
                <a:lnTo>
                  <a:pt x="120903" y="233680"/>
                </a:lnTo>
                <a:lnTo>
                  <a:pt x="120268" y="234950"/>
                </a:lnTo>
                <a:lnTo>
                  <a:pt x="76834" y="270510"/>
                </a:lnTo>
                <a:lnTo>
                  <a:pt x="124142" y="270510"/>
                </a:lnTo>
                <a:lnTo>
                  <a:pt x="139700" y="257810"/>
                </a:lnTo>
                <a:lnTo>
                  <a:pt x="140334" y="256540"/>
                </a:lnTo>
                <a:lnTo>
                  <a:pt x="140715" y="256540"/>
                </a:lnTo>
                <a:lnTo>
                  <a:pt x="140843" y="255270"/>
                </a:lnTo>
                <a:lnTo>
                  <a:pt x="141096" y="255270"/>
                </a:lnTo>
                <a:lnTo>
                  <a:pt x="140969" y="254000"/>
                </a:lnTo>
                <a:lnTo>
                  <a:pt x="140207" y="251460"/>
                </a:lnTo>
                <a:lnTo>
                  <a:pt x="139445" y="250190"/>
                </a:lnTo>
                <a:lnTo>
                  <a:pt x="137413" y="246380"/>
                </a:lnTo>
                <a:lnTo>
                  <a:pt x="135889" y="243840"/>
                </a:lnTo>
                <a:lnTo>
                  <a:pt x="134112" y="242570"/>
                </a:lnTo>
                <a:lnTo>
                  <a:pt x="132206" y="240030"/>
                </a:lnTo>
                <a:lnTo>
                  <a:pt x="130682" y="238760"/>
                </a:lnTo>
                <a:lnTo>
                  <a:pt x="127762" y="236220"/>
                </a:lnTo>
                <a:lnTo>
                  <a:pt x="126491" y="234950"/>
                </a:lnTo>
                <a:lnTo>
                  <a:pt x="125475" y="233680"/>
                </a:lnTo>
                <a:close/>
              </a:path>
              <a:path w="401955" h="372110">
                <a:moveTo>
                  <a:pt x="274803" y="203200"/>
                </a:moveTo>
                <a:lnTo>
                  <a:pt x="228600" y="203200"/>
                </a:lnTo>
                <a:lnTo>
                  <a:pt x="242443" y="219710"/>
                </a:lnTo>
                <a:lnTo>
                  <a:pt x="242315" y="226060"/>
                </a:lnTo>
                <a:lnTo>
                  <a:pt x="241426" y="232410"/>
                </a:lnTo>
                <a:lnTo>
                  <a:pt x="239902" y="236220"/>
                </a:lnTo>
                <a:lnTo>
                  <a:pt x="238251" y="241300"/>
                </a:lnTo>
                <a:lnTo>
                  <a:pt x="235584" y="245110"/>
                </a:lnTo>
                <a:lnTo>
                  <a:pt x="227075" y="252730"/>
                </a:lnTo>
                <a:lnTo>
                  <a:pt x="222503" y="254000"/>
                </a:lnTo>
                <a:lnTo>
                  <a:pt x="256561" y="254000"/>
                </a:lnTo>
                <a:lnTo>
                  <a:pt x="259206" y="247650"/>
                </a:lnTo>
                <a:lnTo>
                  <a:pt x="260984" y="241300"/>
                </a:lnTo>
                <a:lnTo>
                  <a:pt x="261365" y="233680"/>
                </a:lnTo>
                <a:lnTo>
                  <a:pt x="285622" y="233680"/>
                </a:lnTo>
                <a:lnTo>
                  <a:pt x="287781" y="231140"/>
                </a:lnTo>
                <a:lnTo>
                  <a:pt x="289178" y="229870"/>
                </a:lnTo>
                <a:lnTo>
                  <a:pt x="290575" y="227330"/>
                </a:lnTo>
                <a:lnTo>
                  <a:pt x="291338" y="226060"/>
                </a:lnTo>
                <a:lnTo>
                  <a:pt x="291845" y="224790"/>
                </a:lnTo>
                <a:lnTo>
                  <a:pt x="291464" y="223520"/>
                </a:lnTo>
                <a:lnTo>
                  <a:pt x="290702" y="222250"/>
                </a:lnTo>
                <a:lnTo>
                  <a:pt x="274803" y="203200"/>
                </a:lnTo>
                <a:close/>
              </a:path>
              <a:path w="401955" h="372110">
                <a:moveTo>
                  <a:pt x="285622" y="233680"/>
                </a:moveTo>
                <a:lnTo>
                  <a:pt x="261365" y="233680"/>
                </a:lnTo>
                <a:lnTo>
                  <a:pt x="267843" y="241300"/>
                </a:lnTo>
                <a:lnTo>
                  <a:pt x="268731" y="242570"/>
                </a:lnTo>
                <a:lnTo>
                  <a:pt x="273303" y="242570"/>
                </a:lnTo>
                <a:lnTo>
                  <a:pt x="275081" y="241300"/>
                </a:lnTo>
                <a:lnTo>
                  <a:pt x="276732" y="240030"/>
                </a:lnTo>
                <a:lnTo>
                  <a:pt x="279272" y="238760"/>
                </a:lnTo>
                <a:lnTo>
                  <a:pt x="282575" y="236220"/>
                </a:lnTo>
                <a:lnTo>
                  <a:pt x="285622" y="233680"/>
                </a:lnTo>
                <a:close/>
              </a:path>
              <a:path w="401955" h="372110">
                <a:moveTo>
                  <a:pt x="206882" y="135890"/>
                </a:moveTo>
                <a:lnTo>
                  <a:pt x="194690" y="135890"/>
                </a:lnTo>
                <a:lnTo>
                  <a:pt x="188340" y="137160"/>
                </a:lnTo>
                <a:lnTo>
                  <a:pt x="155828" y="157480"/>
                </a:lnTo>
                <a:lnTo>
                  <a:pt x="145033" y="170180"/>
                </a:lnTo>
                <a:lnTo>
                  <a:pt x="141985" y="173990"/>
                </a:lnTo>
                <a:lnTo>
                  <a:pt x="131063" y="199390"/>
                </a:lnTo>
                <a:lnTo>
                  <a:pt x="131190" y="200660"/>
                </a:lnTo>
                <a:lnTo>
                  <a:pt x="132714" y="203200"/>
                </a:lnTo>
                <a:lnTo>
                  <a:pt x="133984" y="205740"/>
                </a:lnTo>
                <a:lnTo>
                  <a:pt x="135889" y="208280"/>
                </a:lnTo>
                <a:lnTo>
                  <a:pt x="141477" y="213360"/>
                </a:lnTo>
                <a:lnTo>
                  <a:pt x="142747" y="214630"/>
                </a:lnTo>
                <a:lnTo>
                  <a:pt x="144018" y="214630"/>
                </a:lnTo>
                <a:lnTo>
                  <a:pt x="145160" y="215900"/>
                </a:lnTo>
                <a:lnTo>
                  <a:pt x="149351" y="215900"/>
                </a:lnTo>
                <a:lnTo>
                  <a:pt x="150113" y="214630"/>
                </a:lnTo>
                <a:lnTo>
                  <a:pt x="152400" y="212090"/>
                </a:lnTo>
                <a:lnTo>
                  <a:pt x="155701" y="203200"/>
                </a:lnTo>
                <a:lnTo>
                  <a:pt x="178688" y="173990"/>
                </a:lnTo>
                <a:lnTo>
                  <a:pt x="181990" y="171450"/>
                </a:lnTo>
                <a:lnTo>
                  <a:pt x="184912" y="170180"/>
                </a:lnTo>
                <a:lnTo>
                  <a:pt x="187959" y="168910"/>
                </a:lnTo>
                <a:lnTo>
                  <a:pt x="246184" y="168910"/>
                </a:lnTo>
                <a:lnTo>
                  <a:pt x="235584" y="156210"/>
                </a:lnTo>
                <a:lnTo>
                  <a:pt x="229869" y="149860"/>
                </a:lnTo>
                <a:lnTo>
                  <a:pt x="224281" y="144780"/>
                </a:lnTo>
                <a:lnTo>
                  <a:pt x="212851" y="137160"/>
                </a:lnTo>
                <a:lnTo>
                  <a:pt x="206882" y="135890"/>
                </a:lnTo>
                <a:close/>
              </a:path>
              <a:path w="401955" h="372110">
                <a:moveTo>
                  <a:pt x="262635" y="76200"/>
                </a:moveTo>
                <a:lnTo>
                  <a:pt x="259587" y="76200"/>
                </a:lnTo>
                <a:lnTo>
                  <a:pt x="256794" y="77470"/>
                </a:lnTo>
                <a:lnTo>
                  <a:pt x="255143" y="78740"/>
                </a:lnTo>
                <a:lnTo>
                  <a:pt x="251332" y="81280"/>
                </a:lnTo>
                <a:lnTo>
                  <a:pt x="249046" y="82550"/>
                </a:lnTo>
                <a:lnTo>
                  <a:pt x="246252" y="85090"/>
                </a:lnTo>
                <a:lnTo>
                  <a:pt x="243585" y="87630"/>
                </a:lnTo>
                <a:lnTo>
                  <a:pt x="241426" y="88900"/>
                </a:lnTo>
                <a:lnTo>
                  <a:pt x="239902" y="90170"/>
                </a:lnTo>
                <a:lnTo>
                  <a:pt x="238378" y="92710"/>
                </a:lnTo>
                <a:lnTo>
                  <a:pt x="237235" y="93980"/>
                </a:lnTo>
                <a:lnTo>
                  <a:pt x="235712" y="96520"/>
                </a:lnTo>
                <a:lnTo>
                  <a:pt x="235457" y="97790"/>
                </a:lnTo>
                <a:lnTo>
                  <a:pt x="235457" y="99060"/>
                </a:lnTo>
                <a:lnTo>
                  <a:pt x="235712" y="100330"/>
                </a:lnTo>
                <a:lnTo>
                  <a:pt x="318769" y="199390"/>
                </a:lnTo>
                <a:lnTo>
                  <a:pt x="325119" y="199390"/>
                </a:lnTo>
                <a:lnTo>
                  <a:pt x="326770" y="198120"/>
                </a:lnTo>
                <a:lnTo>
                  <a:pt x="330581" y="195580"/>
                </a:lnTo>
                <a:lnTo>
                  <a:pt x="332866" y="193040"/>
                </a:lnTo>
                <a:lnTo>
                  <a:pt x="335533" y="191770"/>
                </a:lnTo>
                <a:lnTo>
                  <a:pt x="338327" y="189230"/>
                </a:lnTo>
                <a:lnTo>
                  <a:pt x="343662" y="184150"/>
                </a:lnTo>
                <a:lnTo>
                  <a:pt x="344805" y="182880"/>
                </a:lnTo>
                <a:lnTo>
                  <a:pt x="346328" y="180340"/>
                </a:lnTo>
                <a:lnTo>
                  <a:pt x="346709" y="179070"/>
                </a:lnTo>
                <a:lnTo>
                  <a:pt x="346582" y="176530"/>
                </a:lnTo>
                <a:lnTo>
                  <a:pt x="346328" y="176530"/>
                </a:lnTo>
                <a:lnTo>
                  <a:pt x="345694" y="175260"/>
                </a:lnTo>
                <a:lnTo>
                  <a:pt x="263906" y="77470"/>
                </a:lnTo>
                <a:lnTo>
                  <a:pt x="263397" y="77470"/>
                </a:lnTo>
                <a:lnTo>
                  <a:pt x="262635" y="76200"/>
                </a:lnTo>
                <a:close/>
              </a:path>
              <a:path w="401955" h="372110">
                <a:moveTo>
                  <a:pt x="313944" y="34290"/>
                </a:moveTo>
                <a:lnTo>
                  <a:pt x="306958" y="34290"/>
                </a:lnTo>
                <a:lnTo>
                  <a:pt x="305181" y="35560"/>
                </a:lnTo>
                <a:lnTo>
                  <a:pt x="303530" y="36830"/>
                </a:lnTo>
                <a:lnTo>
                  <a:pt x="301497" y="38100"/>
                </a:lnTo>
                <a:lnTo>
                  <a:pt x="296925" y="41910"/>
                </a:lnTo>
                <a:lnTo>
                  <a:pt x="295147" y="44450"/>
                </a:lnTo>
                <a:lnTo>
                  <a:pt x="292481" y="46990"/>
                </a:lnTo>
                <a:lnTo>
                  <a:pt x="291464" y="48260"/>
                </a:lnTo>
                <a:lnTo>
                  <a:pt x="290194" y="50800"/>
                </a:lnTo>
                <a:lnTo>
                  <a:pt x="289940" y="52070"/>
                </a:lnTo>
                <a:lnTo>
                  <a:pt x="290068" y="53340"/>
                </a:lnTo>
                <a:lnTo>
                  <a:pt x="290449" y="54610"/>
                </a:lnTo>
                <a:lnTo>
                  <a:pt x="372999" y="152400"/>
                </a:lnTo>
                <a:lnTo>
                  <a:pt x="373633" y="153670"/>
                </a:lnTo>
                <a:lnTo>
                  <a:pt x="378587" y="153670"/>
                </a:lnTo>
                <a:lnTo>
                  <a:pt x="379983" y="152400"/>
                </a:lnTo>
                <a:lnTo>
                  <a:pt x="381634" y="152400"/>
                </a:lnTo>
                <a:lnTo>
                  <a:pt x="385444" y="149860"/>
                </a:lnTo>
                <a:lnTo>
                  <a:pt x="387731" y="147320"/>
                </a:lnTo>
                <a:lnTo>
                  <a:pt x="390397" y="144780"/>
                </a:lnTo>
                <a:lnTo>
                  <a:pt x="393191" y="143510"/>
                </a:lnTo>
                <a:lnTo>
                  <a:pt x="395224" y="140970"/>
                </a:lnTo>
                <a:lnTo>
                  <a:pt x="398525" y="137160"/>
                </a:lnTo>
                <a:lnTo>
                  <a:pt x="399669" y="135890"/>
                </a:lnTo>
                <a:lnTo>
                  <a:pt x="401193" y="133350"/>
                </a:lnTo>
                <a:lnTo>
                  <a:pt x="401574" y="132080"/>
                </a:lnTo>
                <a:lnTo>
                  <a:pt x="401446" y="132080"/>
                </a:lnTo>
                <a:lnTo>
                  <a:pt x="401446" y="130810"/>
                </a:lnTo>
                <a:lnTo>
                  <a:pt x="401193" y="129540"/>
                </a:lnTo>
                <a:lnTo>
                  <a:pt x="349503" y="68580"/>
                </a:lnTo>
                <a:lnTo>
                  <a:pt x="348869" y="63500"/>
                </a:lnTo>
                <a:lnTo>
                  <a:pt x="348614" y="60960"/>
                </a:lnTo>
                <a:lnTo>
                  <a:pt x="348488" y="55880"/>
                </a:lnTo>
                <a:lnTo>
                  <a:pt x="348403" y="53340"/>
                </a:lnTo>
                <a:lnTo>
                  <a:pt x="348445" y="50800"/>
                </a:lnTo>
                <a:lnTo>
                  <a:pt x="348614" y="48260"/>
                </a:lnTo>
                <a:lnTo>
                  <a:pt x="348869" y="46990"/>
                </a:lnTo>
                <a:lnTo>
                  <a:pt x="324738" y="46990"/>
                </a:lnTo>
                <a:lnTo>
                  <a:pt x="314578" y="35560"/>
                </a:lnTo>
                <a:lnTo>
                  <a:pt x="313944" y="34290"/>
                </a:lnTo>
                <a:close/>
              </a:path>
              <a:path w="401955" h="372110">
                <a:moveTo>
                  <a:pt x="229488" y="34290"/>
                </a:moveTo>
                <a:lnTo>
                  <a:pt x="221614" y="34290"/>
                </a:lnTo>
                <a:lnTo>
                  <a:pt x="216534" y="36830"/>
                </a:lnTo>
                <a:lnTo>
                  <a:pt x="204215" y="46990"/>
                </a:lnTo>
                <a:lnTo>
                  <a:pt x="200913" y="52070"/>
                </a:lnTo>
                <a:lnTo>
                  <a:pt x="200532" y="55880"/>
                </a:lnTo>
                <a:lnTo>
                  <a:pt x="200025" y="59690"/>
                </a:lnTo>
                <a:lnTo>
                  <a:pt x="202183" y="64770"/>
                </a:lnTo>
                <a:lnTo>
                  <a:pt x="206882" y="69850"/>
                </a:lnTo>
                <a:lnTo>
                  <a:pt x="211327" y="74930"/>
                </a:lnTo>
                <a:lnTo>
                  <a:pt x="215519" y="78740"/>
                </a:lnTo>
                <a:lnTo>
                  <a:pt x="223138" y="78740"/>
                </a:lnTo>
                <a:lnTo>
                  <a:pt x="228219" y="76200"/>
                </a:lnTo>
                <a:lnTo>
                  <a:pt x="240537" y="66040"/>
                </a:lnTo>
                <a:lnTo>
                  <a:pt x="243839" y="60960"/>
                </a:lnTo>
                <a:lnTo>
                  <a:pt x="244856" y="53340"/>
                </a:lnTo>
                <a:lnTo>
                  <a:pt x="242824" y="48260"/>
                </a:lnTo>
                <a:lnTo>
                  <a:pt x="238125" y="43180"/>
                </a:lnTo>
                <a:lnTo>
                  <a:pt x="233680" y="38100"/>
                </a:lnTo>
                <a:lnTo>
                  <a:pt x="229488" y="34290"/>
                </a:lnTo>
                <a:close/>
              </a:path>
              <a:path w="401955" h="372110">
                <a:moveTo>
                  <a:pt x="350774" y="0"/>
                </a:moveTo>
                <a:lnTo>
                  <a:pt x="346201" y="0"/>
                </a:lnTo>
                <a:lnTo>
                  <a:pt x="344931" y="1270"/>
                </a:lnTo>
                <a:lnTo>
                  <a:pt x="343788" y="1270"/>
                </a:lnTo>
                <a:lnTo>
                  <a:pt x="342391" y="2540"/>
                </a:lnTo>
                <a:lnTo>
                  <a:pt x="340994" y="2540"/>
                </a:lnTo>
                <a:lnTo>
                  <a:pt x="338455" y="5080"/>
                </a:lnTo>
                <a:lnTo>
                  <a:pt x="337312" y="5080"/>
                </a:lnTo>
                <a:lnTo>
                  <a:pt x="335280" y="7620"/>
                </a:lnTo>
                <a:lnTo>
                  <a:pt x="333247" y="8890"/>
                </a:lnTo>
                <a:lnTo>
                  <a:pt x="326135" y="21590"/>
                </a:lnTo>
                <a:lnTo>
                  <a:pt x="325246" y="24130"/>
                </a:lnTo>
                <a:lnTo>
                  <a:pt x="324738" y="27940"/>
                </a:lnTo>
                <a:lnTo>
                  <a:pt x="324199" y="35560"/>
                </a:lnTo>
                <a:lnTo>
                  <a:pt x="324135" y="38100"/>
                </a:lnTo>
                <a:lnTo>
                  <a:pt x="324231" y="41910"/>
                </a:lnTo>
                <a:lnTo>
                  <a:pt x="324738" y="46990"/>
                </a:lnTo>
                <a:lnTo>
                  <a:pt x="348869" y="46990"/>
                </a:lnTo>
                <a:lnTo>
                  <a:pt x="349122" y="45720"/>
                </a:lnTo>
                <a:lnTo>
                  <a:pt x="349757" y="43180"/>
                </a:lnTo>
                <a:lnTo>
                  <a:pt x="350519" y="40640"/>
                </a:lnTo>
                <a:lnTo>
                  <a:pt x="352551" y="36830"/>
                </a:lnTo>
                <a:lnTo>
                  <a:pt x="353821" y="35560"/>
                </a:lnTo>
                <a:lnTo>
                  <a:pt x="355345" y="34290"/>
                </a:lnTo>
                <a:lnTo>
                  <a:pt x="357885" y="31750"/>
                </a:lnTo>
                <a:lnTo>
                  <a:pt x="359282" y="31750"/>
                </a:lnTo>
                <a:lnTo>
                  <a:pt x="360552" y="30480"/>
                </a:lnTo>
                <a:lnTo>
                  <a:pt x="361822" y="30480"/>
                </a:lnTo>
                <a:lnTo>
                  <a:pt x="364108" y="29210"/>
                </a:lnTo>
                <a:lnTo>
                  <a:pt x="366140" y="29210"/>
                </a:lnTo>
                <a:lnTo>
                  <a:pt x="367030" y="27940"/>
                </a:lnTo>
                <a:lnTo>
                  <a:pt x="367791" y="27940"/>
                </a:lnTo>
                <a:lnTo>
                  <a:pt x="369188" y="26670"/>
                </a:lnTo>
                <a:lnTo>
                  <a:pt x="369569" y="26670"/>
                </a:lnTo>
                <a:lnTo>
                  <a:pt x="369696" y="25400"/>
                </a:lnTo>
                <a:lnTo>
                  <a:pt x="369950" y="24130"/>
                </a:lnTo>
                <a:lnTo>
                  <a:pt x="369696" y="24130"/>
                </a:lnTo>
                <a:lnTo>
                  <a:pt x="368681" y="21590"/>
                </a:lnTo>
                <a:lnTo>
                  <a:pt x="367791" y="19050"/>
                </a:lnTo>
                <a:lnTo>
                  <a:pt x="366649" y="17780"/>
                </a:lnTo>
                <a:lnTo>
                  <a:pt x="365378" y="16510"/>
                </a:lnTo>
                <a:lnTo>
                  <a:pt x="363600" y="13970"/>
                </a:lnTo>
                <a:lnTo>
                  <a:pt x="361441" y="11430"/>
                </a:lnTo>
                <a:lnTo>
                  <a:pt x="359156" y="8890"/>
                </a:lnTo>
                <a:lnTo>
                  <a:pt x="357377" y="6350"/>
                </a:lnTo>
                <a:lnTo>
                  <a:pt x="354710" y="3810"/>
                </a:lnTo>
                <a:lnTo>
                  <a:pt x="353568" y="2540"/>
                </a:lnTo>
                <a:lnTo>
                  <a:pt x="351408" y="1270"/>
                </a:lnTo>
                <a:lnTo>
                  <a:pt x="350774" y="0"/>
                </a:lnTo>
                <a:close/>
              </a:path>
              <a:path w="401955" h="372110">
                <a:moveTo>
                  <a:pt x="312419" y="33020"/>
                </a:moveTo>
                <a:lnTo>
                  <a:pt x="310641" y="33020"/>
                </a:lnTo>
                <a:lnTo>
                  <a:pt x="308356" y="34290"/>
                </a:lnTo>
                <a:lnTo>
                  <a:pt x="313308" y="34290"/>
                </a:lnTo>
                <a:lnTo>
                  <a:pt x="312419" y="33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92271" y="3353053"/>
            <a:ext cx="2078355" cy="1350645"/>
          </a:xfrm>
          <a:custGeom>
            <a:avLst/>
            <a:gdLst/>
            <a:ahLst/>
            <a:cxnLst/>
            <a:rect l="l" t="t" r="r" b="b"/>
            <a:pathLst>
              <a:path w="2078354" h="1350645">
                <a:moveTo>
                  <a:pt x="1852802" y="0"/>
                </a:moveTo>
                <a:lnTo>
                  <a:pt x="225043" y="0"/>
                </a:lnTo>
                <a:lnTo>
                  <a:pt x="206580" y="745"/>
                </a:lnTo>
                <a:lnTo>
                  <a:pt x="153895" y="11468"/>
                </a:lnTo>
                <a:lnTo>
                  <a:pt x="106480" y="33706"/>
                </a:lnTo>
                <a:lnTo>
                  <a:pt x="65897" y="65897"/>
                </a:lnTo>
                <a:lnTo>
                  <a:pt x="33706" y="106480"/>
                </a:lnTo>
                <a:lnTo>
                  <a:pt x="11468" y="153895"/>
                </a:lnTo>
                <a:lnTo>
                  <a:pt x="745" y="206580"/>
                </a:lnTo>
                <a:lnTo>
                  <a:pt x="0" y="225044"/>
                </a:lnTo>
                <a:lnTo>
                  <a:pt x="0" y="1350645"/>
                </a:lnTo>
                <a:lnTo>
                  <a:pt x="2077974" y="1350645"/>
                </a:lnTo>
                <a:lnTo>
                  <a:pt x="2077974" y="225044"/>
                </a:lnTo>
                <a:lnTo>
                  <a:pt x="2071428" y="170948"/>
                </a:lnTo>
                <a:lnTo>
                  <a:pt x="2052836" y="121603"/>
                </a:lnTo>
                <a:lnTo>
                  <a:pt x="2023762" y="78569"/>
                </a:lnTo>
                <a:lnTo>
                  <a:pt x="1985775" y="43407"/>
                </a:lnTo>
                <a:lnTo>
                  <a:pt x="1940438" y="17678"/>
                </a:lnTo>
                <a:lnTo>
                  <a:pt x="1889320" y="2944"/>
                </a:lnTo>
                <a:lnTo>
                  <a:pt x="185280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78661" y="1080261"/>
            <a:ext cx="6184265" cy="314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dirty="0">
                <a:latin typeface="Calibri"/>
                <a:cs typeface="Calibri"/>
              </a:rPr>
              <a:t>D 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ommi</a:t>
            </a:r>
            <a:r>
              <a:rPr sz="2400" spc="-35" dirty="0">
                <a:latin typeface="Calibri"/>
                <a:cs typeface="Calibri"/>
              </a:rPr>
              <a:t>tt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725"/>
              </a:spcBef>
            </a:pPr>
            <a:r>
              <a:rPr sz="3200" b="1" i="1" spc="-90" dirty="0">
                <a:latin typeface="Calibri"/>
                <a:cs typeface="Calibri"/>
              </a:rPr>
              <a:t>“</a:t>
            </a:r>
            <a:r>
              <a:rPr sz="3200" b="1" i="1" dirty="0">
                <a:latin typeface="Calibri"/>
                <a:cs typeface="Calibri"/>
              </a:rPr>
              <a:t>a</a:t>
            </a:r>
            <a:r>
              <a:rPr sz="3200" b="1" i="1" spc="-5" dirty="0">
                <a:latin typeface="Calibri"/>
                <a:cs typeface="Calibri"/>
              </a:rPr>
              <a:t> </a:t>
            </a:r>
            <a:r>
              <a:rPr sz="3200" b="1" i="1" spc="-35" dirty="0">
                <a:latin typeface="Calibri"/>
                <a:cs typeface="Calibri"/>
              </a:rPr>
              <a:t>f</a:t>
            </a:r>
            <a:r>
              <a:rPr sz="3200" b="1" i="1" dirty="0">
                <a:latin typeface="Calibri"/>
                <a:cs typeface="Calibri"/>
              </a:rPr>
              <a:t>ai</a:t>
            </a:r>
            <a:r>
              <a:rPr sz="3200" b="1" i="1" spc="-195" dirty="0">
                <a:latin typeface="Calibri"/>
                <a:cs typeface="Calibri"/>
              </a:rPr>
              <a:t>r</a:t>
            </a:r>
            <a:r>
              <a:rPr sz="3200" b="1" i="1" dirty="0">
                <a:latin typeface="Calibri"/>
                <a:cs typeface="Calibri"/>
              </a:rPr>
              <a:t>,</a:t>
            </a:r>
            <a:r>
              <a:rPr sz="3200" b="1" i="1" spc="-1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credible</a:t>
            </a:r>
            <a:r>
              <a:rPr sz="3200" b="1" i="1" spc="-2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and</a:t>
            </a:r>
            <a:r>
              <a:rPr sz="3200" b="1" i="1" spc="-1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transpare</a:t>
            </a:r>
            <a:r>
              <a:rPr sz="3200" b="1" i="1" spc="-20" dirty="0">
                <a:latin typeface="Calibri"/>
                <a:cs typeface="Calibri"/>
              </a:rPr>
              <a:t>n</a:t>
            </a:r>
            <a:r>
              <a:rPr sz="3200" b="1" i="1" spc="85" dirty="0">
                <a:latin typeface="Calibri"/>
                <a:cs typeface="Calibri"/>
              </a:rPr>
              <a:t>t</a:t>
            </a:r>
            <a:r>
              <a:rPr sz="3200" b="1" i="1" dirty="0">
                <a:latin typeface="Calibri"/>
                <a:cs typeface="Calibri"/>
              </a:rPr>
              <a:t>”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mana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em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aisal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am</a:t>
            </a:r>
            <a:endParaRPr sz="240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  <a:spcBef>
                <a:spcPts val="575"/>
              </a:spcBef>
            </a:pPr>
            <a:r>
              <a:rPr sz="2400" b="1" spc="-20" dirty="0">
                <a:latin typeface="Calibri"/>
                <a:cs typeface="Calibri"/>
              </a:rPr>
              <a:t>How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</a:t>
            </a:r>
            <a:r>
              <a:rPr sz="2400" b="1" spc="-15" dirty="0">
                <a:latin typeface="Calibri"/>
                <a:cs typeface="Calibri"/>
              </a:rPr>
              <a:t>an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</a:t>
            </a:r>
            <a:r>
              <a:rPr sz="2400" b="1" spc="-15" dirty="0">
                <a:latin typeface="Calibri"/>
                <a:cs typeface="Calibri"/>
              </a:rPr>
              <a:t>a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20" dirty="0">
                <a:latin typeface="Calibri"/>
                <a:cs typeface="Calibri"/>
              </a:rPr>
              <a:t>ecogni</a:t>
            </a:r>
            <a:r>
              <a:rPr sz="2400" b="1" spc="-10" dirty="0">
                <a:latin typeface="Calibri"/>
                <a:cs typeface="Calibri"/>
              </a:rPr>
              <a:t>tion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and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ds</a:t>
            </a:r>
            <a:endParaRPr sz="24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spc="-10" dirty="0">
                <a:latin typeface="Calibri"/>
                <a:cs typeface="Calibri"/>
              </a:rPr>
              <a:t>ai</a:t>
            </a:r>
            <a:r>
              <a:rPr sz="2400" b="1" spc="-19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, </a:t>
            </a:r>
            <a:r>
              <a:rPr sz="2400" b="1" spc="-5" dirty="0">
                <a:latin typeface="Calibri"/>
                <a:cs typeface="Calibri"/>
              </a:rPr>
              <a:t>c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edi</a:t>
            </a:r>
            <a:r>
              <a:rPr sz="2400" b="1" spc="-10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le,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10" dirty="0">
                <a:latin typeface="Calibri"/>
                <a:cs typeface="Calibri"/>
              </a:rPr>
              <a:t> t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ans</a:t>
            </a:r>
            <a:r>
              <a:rPr sz="2400" b="1" spc="-10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3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t?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950">
              <a:latin typeface="Times New Roman"/>
              <a:cs typeface="Times New Roman"/>
            </a:endParaRPr>
          </a:p>
          <a:p>
            <a:pPr marL="321310" algn="ctr">
              <a:lnSpc>
                <a:spcPct val="100000"/>
              </a:lnSpc>
            </a:pP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3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edible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49009" y="3960653"/>
            <a:ext cx="2004695" cy="1932305"/>
          </a:xfrm>
          <a:custGeom>
            <a:avLst/>
            <a:gdLst/>
            <a:ahLst/>
            <a:cxnLst/>
            <a:rect l="l" t="t" r="r" b="b"/>
            <a:pathLst>
              <a:path w="2004695" h="1932304">
                <a:moveTo>
                  <a:pt x="767570" y="0"/>
                </a:moveTo>
                <a:lnTo>
                  <a:pt x="723463" y="5568"/>
                </a:lnTo>
                <a:lnTo>
                  <a:pt x="681515" y="21177"/>
                </a:lnTo>
                <a:lnTo>
                  <a:pt x="643618" y="46661"/>
                </a:lnTo>
                <a:lnTo>
                  <a:pt x="0" y="809720"/>
                </a:lnTo>
                <a:lnTo>
                  <a:pt x="1337437" y="1931892"/>
                </a:lnTo>
                <a:lnTo>
                  <a:pt x="1958847" y="1191228"/>
                </a:lnTo>
                <a:lnTo>
                  <a:pt x="1984436" y="1152030"/>
                </a:lnTo>
                <a:lnTo>
                  <a:pt x="1999475" y="1109303"/>
                </a:lnTo>
                <a:lnTo>
                  <a:pt x="2004134" y="1064940"/>
                </a:lnTo>
                <a:lnTo>
                  <a:pt x="2003409" y="1050115"/>
                </a:lnTo>
                <a:lnTo>
                  <a:pt x="1994485" y="1006509"/>
                </a:lnTo>
                <a:lnTo>
                  <a:pt x="1975571" y="965676"/>
                </a:lnTo>
                <a:lnTo>
                  <a:pt x="1946832" y="929506"/>
                </a:lnTo>
                <a:lnTo>
                  <a:pt x="893953" y="45180"/>
                </a:lnTo>
                <a:lnTo>
                  <a:pt x="854705" y="19641"/>
                </a:lnTo>
                <a:lnTo>
                  <a:pt x="811948" y="4636"/>
                </a:lnTo>
                <a:lnTo>
                  <a:pt x="767570" y="0"/>
                </a:lnTo>
                <a:close/>
              </a:path>
            </a:pathLst>
          </a:custGeom>
          <a:solidFill>
            <a:srgbClr val="581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6209" y="4366259"/>
            <a:ext cx="1147953" cy="1061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ct val="100000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F</a:t>
            </a:r>
            <a:r>
              <a:rPr dirty="0"/>
              <a:t>air</a:t>
            </a:r>
            <a:r>
              <a:rPr spc="-10" dirty="0"/>
              <a:t> </a:t>
            </a:r>
            <a:r>
              <a:rPr dirty="0">
                <a:latin typeface="Calibri"/>
                <a:cs typeface="Calibri"/>
              </a:rPr>
              <a:t>–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/>
              <a:t>Credible</a:t>
            </a:r>
            <a:r>
              <a:rPr spc="-40" dirty="0"/>
              <a:t> </a:t>
            </a:r>
            <a:r>
              <a:rPr dirty="0"/>
              <a:t>- </a:t>
            </a:r>
            <a:r>
              <a:rPr spc="-120" dirty="0"/>
              <a:t>T</a:t>
            </a:r>
            <a:r>
              <a:rPr spc="-5" dirty="0"/>
              <a:t>rans</a:t>
            </a:r>
            <a:r>
              <a:rPr spc="-15" dirty="0"/>
              <a:t>p</a:t>
            </a:r>
            <a:r>
              <a:rPr dirty="0"/>
              <a:t>are</a:t>
            </a:r>
            <a:r>
              <a:rPr spc="-55" dirty="0"/>
              <a:t>n</a:t>
            </a:r>
            <a:r>
              <a:rPr spc="-15" dirty="0"/>
              <a:t>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340" y="287527"/>
            <a:ext cx="8503285" cy="19543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9100">
              <a:lnSpc>
                <a:spcPct val="100000"/>
              </a:lnSpc>
              <a:tabLst>
                <a:tab pos="7306945" algn="l"/>
              </a:tabLst>
            </a:pP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5" dirty="0">
                <a:latin typeface="Calibri"/>
                <a:cs typeface="Calibri"/>
              </a:rPr>
              <a:t>x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35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cis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spc="-10" dirty="0">
                <a:latin typeface="Calibri"/>
                <a:cs typeface="Calibri"/>
              </a:rPr>
              <a:t>: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a</a:t>
            </a:r>
            <a:r>
              <a:rPr sz="2400" b="1" spc="-4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 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20" dirty="0">
                <a:latin typeface="Calibri"/>
                <a:cs typeface="Calibri"/>
              </a:rPr>
              <a:t>ecogni</a:t>
            </a:r>
            <a:r>
              <a:rPr sz="2400" b="1" spc="-10" dirty="0">
                <a:latin typeface="Calibri"/>
                <a:cs typeface="Calibri"/>
              </a:rPr>
              <a:t>tion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and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ds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0" dirty="0">
                <a:latin typeface="Calibri"/>
                <a:cs typeface="Calibri"/>
              </a:rPr>
              <a:t>Lib</a:t>
            </a:r>
            <a:r>
              <a:rPr sz="2400" b="1" spc="-6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10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y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664335">
              <a:lnSpc>
                <a:spcPts val="1000"/>
              </a:lnSpc>
            </a:pPr>
            <a:endParaRPr sz="1350" dirty="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spcBef>
                <a:spcPts val="1055"/>
              </a:spcBef>
              <a:buFont typeface="Wingdings"/>
              <a:buChar char=""/>
              <a:tabLst>
                <a:tab pos="299720" algn="l"/>
                <a:tab pos="2106930" algn="l"/>
              </a:tabLst>
            </a:pPr>
            <a:r>
              <a:rPr lang="en-US" sz="2400" spc="-20" dirty="0" smtClean="0">
                <a:latin typeface="Calibri"/>
                <a:cs typeface="Calibri"/>
              </a:rPr>
              <a:t>As a class c</a:t>
            </a:r>
            <a:r>
              <a:rPr sz="2400" spc="-40" dirty="0" smtClean="0">
                <a:latin typeface="Calibri"/>
                <a:cs typeface="Calibri"/>
              </a:rPr>
              <a:t>r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spc="-35" dirty="0" smtClean="0">
                <a:latin typeface="Calibri"/>
                <a:cs typeface="Calibri"/>
              </a:rPr>
              <a:t>at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5" dirty="0">
                <a:latin typeface="Calibri"/>
                <a:cs typeface="Calibri"/>
              </a:rPr>
              <a:t>no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mon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empl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ee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nitio</a:t>
            </a:r>
            <a:r>
              <a:rPr sz="2400" dirty="0">
                <a:latin typeface="Calibri"/>
                <a:cs typeface="Calibri"/>
              </a:rPr>
              <a:t>n 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ds </a:t>
            </a:r>
            <a:r>
              <a:rPr sz="2400" dirty="0">
                <a:latin typeface="Calibri"/>
                <a:cs typeface="Calibri"/>
              </a:rPr>
              <a:t>meth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th</a:t>
            </a:r>
            <a:r>
              <a:rPr sz="2400" spc="-25" dirty="0" smtClean="0">
                <a:latin typeface="Calibri"/>
                <a:cs typeface="Calibri"/>
              </a:rPr>
              <a:t>a</a:t>
            </a:r>
            <a:r>
              <a:rPr sz="2400" spc="-10" dirty="0" smtClean="0">
                <a:latin typeface="Calibri"/>
                <a:cs typeface="Calibri"/>
              </a:rPr>
              <a:t>t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a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supe</a:t>
            </a:r>
            <a:r>
              <a:rPr sz="2400" spc="2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oul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us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15" dirty="0">
                <a:latin typeface="Calibri"/>
                <a:cs typeface="Calibri"/>
              </a:rPr>
              <a:t>th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hou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aisal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4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cle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45173" y="2641849"/>
            <a:ext cx="3911270" cy="3132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ct val="100000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F</a:t>
            </a:r>
            <a:r>
              <a:rPr dirty="0"/>
              <a:t>air</a:t>
            </a:r>
            <a:r>
              <a:rPr spc="-10" dirty="0"/>
              <a:t> </a:t>
            </a:r>
            <a:r>
              <a:rPr dirty="0">
                <a:latin typeface="Calibri"/>
                <a:cs typeface="Calibri"/>
              </a:rPr>
              <a:t>–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/>
              <a:t>Credible</a:t>
            </a:r>
            <a:r>
              <a:rPr spc="-40" dirty="0"/>
              <a:t> </a:t>
            </a:r>
            <a:r>
              <a:rPr dirty="0"/>
              <a:t>- </a:t>
            </a:r>
            <a:r>
              <a:rPr spc="-120" dirty="0"/>
              <a:t>T</a:t>
            </a:r>
            <a:r>
              <a:rPr spc="-5" dirty="0"/>
              <a:t>rans</a:t>
            </a:r>
            <a:r>
              <a:rPr spc="-15" dirty="0"/>
              <a:t>p</a:t>
            </a:r>
            <a:r>
              <a:rPr dirty="0"/>
              <a:t>are</a:t>
            </a:r>
            <a:r>
              <a:rPr spc="-55" dirty="0"/>
              <a:t>n</a:t>
            </a:r>
            <a:r>
              <a:rPr spc="-15" dirty="0"/>
              <a:t>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4111" y="1138191"/>
            <a:ext cx="5764530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Wh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 di</a:t>
            </a:r>
            <a:r>
              <a:rPr sz="2400" dirty="0">
                <a:latin typeface="Calibri"/>
                <a:cs typeface="Calibri"/>
              </a:rPr>
              <a:t>d </a:t>
            </a: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om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 g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s?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3994" y="352450"/>
            <a:ext cx="690562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094095" algn="l"/>
              </a:tabLst>
            </a:pP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-70" dirty="0">
                <a:latin typeface="Calibri"/>
                <a:cs typeface="Calibri"/>
              </a:rPr>
              <a:t>x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spc="-40" dirty="0">
                <a:latin typeface="Calibri"/>
                <a:cs typeface="Calibri"/>
              </a:rPr>
              <a:t>r</a:t>
            </a:r>
            <a:r>
              <a:rPr sz="2200" b="1" spc="-15" dirty="0">
                <a:latin typeface="Calibri"/>
                <a:cs typeface="Calibri"/>
              </a:rPr>
              <a:t>cise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</a:t>
            </a:r>
            <a:r>
              <a:rPr sz="2200" b="1" spc="-25" dirty="0">
                <a:latin typeface="Calibri"/>
                <a:cs typeface="Calibri"/>
              </a:rPr>
              <a:t>e</a:t>
            </a:r>
            <a:r>
              <a:rPr sz="2200" b="1" spc="-10" dirty="0">
                <a:latin typeface="Calibri"/>
                <a:cs typeface="Calibri"/>
              </a:rPr>
              <a:t>bri</a:t>
            </a:r>
            <a:r>
              <a:rPr sz="2200" b="1" spc="-40" dirty="0">
                <a:latin typeface="Calibri"/>
                <a:cs typeface="Calibri"/>
              </a:rPr>
              <a:t>e</a:t>
            </a:r>
            <a:r>
              <a:rPr sz="2200" b="1" spc="-15" dirty="0">
                <a:latin typeface="Calibri"/>
                <a:cs typeface="Calibri"/>
              </a:rPr>
              <a:t>f</a:t>
            </a:r>
            <a:r>
              <a:rPr sz="2200" b="1" spc="-10" dirty="0">
                <a:latin typeface="Calibri"/>
                <a:cs typeface="Calibri"/>
              </a:rPr>
              <a:t>: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C</a:t>
            </a:r>
            <a:r>
              <a:rPr sz="2200" b="1" spc="-30" dirty="0">
                <a:latin typeface="Calibri"/>
                <a:cs typeface="Calibri"/>
              </a:rPr>
              <a:t>r</a:t>
            </a:r>
            <a:r>
              <a:rPr sz="2200" b="1" spc="-20" dirty="0">
                <a:latin typeface="Calibri"/>
                <a:cs typeface="Calibri"/>
              </a:rPr>
              <a:t>e</a:t>
            </a:r>
            <a:r>
              <a:rPr sz="2200" b="1" spc="-40" dirty="0">
                <a:latin typeface="Calibri"/>
                <a:cs typeface="Calibri"/>
              </a:rPr>
              <a:t>at</a:t>
            </a:r>
            <a:r>
              <a:rPr sz="2200" b="1" dirty="0">
                <a:latin typeface="Calibri"/>
                <a:cs typeface="Calibri"/>
              </a:rPr>
              <a:t>e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a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5" dirty="0">
                <a:latin typeface="Calibri"/>
                <a:cs typeface="Calibri"/>
              </a:rPr>
              <a:t>R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spc="-10" dirty="0">
                <a:latin typeface="Calibri"/>
                <a:cs typeface="Calibri"/>
              </a:rPr>
              <a:t>c</a:t>
            </a:r>
            <a:r>
              <a:rPr sz="2200" b="1" spc="-25" dirty="0">
                <a:latin typeface="Calibri"/>
                <a:cs typeface="Calibri"/>
              </a:rPr>
              <a:t>o</a:t>
            </a:r>
            <a:r>
              <a:rPr sz="2200" b="1" spc="-15" dirty="0">
                <a:latin typeface="Calibri"/>
                <a:cs typeface="Calibri"/>
              </a:rPr>
              <a:t>gni</a:t>
            </a:r>
            <a:r>
              <a:rPr sz="2200" b="1" spc="-20" dirty="0">
                <a:latin typeface="Calibri"/>
                <a:cs typeface="Calibri"/>
              </a:rPr>
              <a:t>t</a:t>
            </a:r>
            <a:r>
              <a:rPr sz="2200" b="1" spc="-10" dirty="0">
                <a:latin typeface="Calibri"/>
                <a:cs typeface="Calibri"/>
              </a:rPr>
              <a:t>i</a:t>
            </a:r>
            <a:r>
              <a:rPr sz="2200" b="1" spc="-25" dirty="0">
                <a:latin typeface="Calibri"/>
                <a:cs typeface="Calibri"/>
              </a:rPr>
              <a:t>o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a</a:t>
            </a:r>
            <a:r>
              <a:rPr sz="2200" b="1" spc="-30" dirty="0">
                <a:latin typeface="Calibri"/>
                <a:cs typeface="Calibri"/>
              </a:rPr>
              <a:t>n</a:t>
            </a:r>
            <a:r>
              <a:rPr sz="2200" b="1" spc="-15" dirty="0">
                <a:latin typeface="Calibri"/>
                <a:cs typeface="Calibri"/>
              </a:rPr>
              <a:t>d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5" dirty="0">
                <a:latin typeface="Calibri"/>
                <a:cs typeface="Calibri"/>
              </a:rPr>
              <a:t>R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-55" dirty="0">
                <a:latin typeface="Calibri"/>
                <a:cs typeface="Calibri"/>
              </a:rPr>
              <a:t>w</a:t>
            </a:r>
            <a:r>
              <a:rPr sz="2200" b="1" spc="-15" dirty="0">
                <a:latin typeface="Calibri"/>
                <a:cs typeface="Calibri"/>
              </a:rPr>
              <a:t>a</a:t>
            </a:r>
            <a:r>
              <a:rPr sz="2200" b="1" spc="-45" dirty="0">
                <a:latin typeface="Calibri"/>
                <a:cs typeface="Calibri"/>
              </a:rPr>
              <a:t>r</a:t>
            </a:r>
            <a:r>
              <a:rPr sz="2200" b="1" spc="-15" dirty="0">
                <a:latin typeface="Calibri"/>
                <a:cs typeface="Calibri"/>
              </a:rPr>
              <a:t>ds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L</a:t>
            </a:r>
            <a:r>
              <a:rPr sz="2200" b="1" spc="-20" dirty="0">
                <a:latin typeface="Calibri"/>
                <a:cs typeface="Calibri"/>
              </a:rPr>
              <a:t>i</a:t>
            </a:r>
            <a:r>
              <a:rPr sz="2200" b="1" spc="-15" dirty="0">
                <a:latin typeface="Calibri"/>
                <a:cs typeface="Calibri"/>
              </a:rPr>
              <a:t>b</a:t>
            </a:r>
            <a:r>
              <a:rPr sz="2200" b="1" spc="-65" dirty="0">
                <a:latin typeface="Calibri"/>
                <a:cs typeface="Calibri"/>
              </a:rPr>
              <a:t>r</a:t>
            </a:r>
            <a:r>
              <a:rPr sz="2200" b="1" spc="-10" dirty="0">
                <a:latin typeface="Calibri"/>
                <a:cs typeface="Calibri"/>
              </a:rPr>
              <a:t>ary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22211" y="2576061"/>
            <a:ext cx="1355090" cy="3272154"/>
          </a:xfrm>
          <a:custGeom>
            <a:avLst/>
            <a:gdLst/>
            <a:ahLst/>
            <a:cxnLst/>
            <a:rect l="l" t="t" r="r" b="b"/>
            <a:pathLst>
              <a:path w="1355089" h="3272154">
                <a:moveTo>
                  <a:pt x="0" y="3272155"/>
                </a:moveTo>
                <a:lnTo>
                  <a:pt x="1354934" y="3272155"/>
                </a:lnTo>
                <a:lnTo>
                  <a:pt x="1354934" y="0"/>
                </a:lnTo>
                <a:lnTo>
                  <a:pt x="0" y="0"/>
                </a:lnTo>
                <a:lnTo>
                  <a:pt x="0" y="3272155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73158" y="2872645"/>
            <a:ext cx="2890520" cy="2930525"/>
          </a:xfrm>
          <a:custGeom>
            <a:avLst/>
            <a:gdLst/>
            <a:ahLst/>
            <a:cxnLst/>
            <a:rect l="l" t="t" r="r" b="b"/>
            <a:pathLst>
              <a:path w="2890520" h="2930525">
                <a:moveTo>
                  <a:pt x="1156012" y="385598"/>
                </a:moveTo>
                <a:lnTo>
                  <a:pt x="1133494" y="423703"/>
                </a:lnTo>
                <a:lnTo>
                  <a:pt x="1109098" y="467338"/>
                </a:lnTo>
                <a:lnTo>
                  <a:pt x="1082824" y="518672"/>
                </a:lnTo>
                <a:lnTo>
                  <a:pt x="1056551" y="573757"/>
                </a:lnTo>
                <a:lnTo>
                  <a:pt x="1030277" y="634568"/>
                </a:lnTo>
                <a:lnTo>
                  <a:pt x="1007759" y="697354"/>
                </a:lnTo>
                <a:lnTo>
                  <a:pt x="990876" y="761916"/>
                </a:lnTo>
                <a:lnTo>
                  <a:pt x="977729" y="828453"/>
                </a:lnTo>
                <a:lnTo>
                  <a:pt x="994632" y="853133"/>
                </a:lnTo>
                <a:lnTo>
                  <a:pt x="1013393" y="877813"/>
                </a:lnTo>
                <a:lnTo>
                  <a:pt x="1035911" y="902493"/>
                </a:lnTo>
                <a:lnTo>
                  <a:pt x="1058429" y="929147"/>
                </a:lnTo>
                <a:lnTo>
                  <a:pt x="1112855" y="984233"/>
                </a:lnTo>
                <a:lnTo>
                  <a:pt x="1142885" y="1012664"/>
                </a:lnTo>
                <a:lnTo>
                  <a:pt x="1176651" y="1041194"/>
                </a:lnTo>
                <a:lnTo>
                  <a:pt x="1399892" y="1261615"/>
                </a:lnTo>
                <a:lnTo>
                  <a:pt x="1345563" y="1290125"/>
                </a:lnTo>
                <a:lnTo>
                  <a:pt x="1308021" y="1311034"/>
                </a:lnTo>
                <a:lnTo>
                  <a:pt x="1262986" y="1341439"/>
                </a:lnTo>
                <a:lnTo>
                  <a:pt x="1212316" y="1377531"/>
                </a:lnTo>
                <a:lnTo>
                  <a:pt x="1159768" y="1419329"/>
                </a:lnTo>
                <a:lnTo>
                  <a:pt x="1103464" y="1470643"/>
                </a:lnTo>
                <a:lnTo>
                  <a:pt x="1047180" y="1527644"/>
                </a:lnTo>
                <a:lnTo>
                  <a:pt x="992754" y="1594161"/>
                </a:lnTo>
                <a:lnTo>
                  <a:pt x="938328" y="1668260"/>
                </a:lnTo>
                <a:lnTo>
                  <a:pt x="885780" y="1751856"/>
                </a:lnTo>
                <a:lnTo>
                  <a:pt x="838867" y="1843072"/>
                </a:lnTo>
                <a:lnTo>
                  <a:pt x="797568" y="1945681"/>
                </a:lnTo>
                <a:lnTo>
                  <a:pt x="761923" y="2055892"/>
                </a:lnTo>
                <a:lnTo>
                  <a:pt x="733771" y="2177494"/>
                </a:lnTo>
                <a:lnTo>
                  <a:pt x="716888" y="2308614"/>
                </a:lnTo>
                <a:lnTo>
                  <a:pt x="182039" y="2333313"/>
                </a:lnTo>
                <a:lnTo>
                  <a:pt x="0" y="2929966"/>
                </a:lnTo>
                <a:lnTo>
                  <a:pt x="1795859" y="2565126"/>
                </a:lnTo>
                <a:lnTo>
                  <a:pt x="1795859" y="2297221"/>
                </a:lnTo>
                <a:lnTo>
                  <a:pt x="934572" y="2297221"/>
                </a:lnTo>
                <a:lnTo>
                  <a:pt x="951455" y="2270607"/>
                </a:lnTo>
                <a:lnTo>
                  <a:pt x="996510" y="2209796"/>
                </a:lnTo>
                <a:lnTo>
                  <a:pt x="1024642" y="2173704"/>
                </a:lnTo>
                <a:lnTo>
                  <a:pt x="1054673" y="2137592"/>
                </a:lnTo>
                <a:lnTo>
                  <a:pt x="1088459" y="2099605"/>
                </a:lnTo>
                <a:lnTo>
                  <a:pt x="1124123" y="2061598"/>
                </a:lnTo>
                <a:lnTo>
                  <a:pt x="1206682" y="1981793"/>
                </a:lnTo>
                <a:lnTo>
                  <a:pt x="1300528" y="1905779"/>
                </a:lnTo>
                <a:lnTo>
                  <a:pt x="1353135" y="1871583"/>
                </a:lnTo>
                <a:lnTo>
                  <a:pt x="1407521" y="1837366"/>
                </a:lnTo>
                <a:lnTo>
                  <a:pt x="1463864" y="1806961"/>
                </a:lnTo>
                <a:lnTo>
                  <a:pt x="1523925" y="1780366"/>
                </a:lnTo>
                <a:lnTo>
                  <a:pt x="1585746" y="1755666"/>
                </a:lnTo>
                <a:lnTo>
                  <a:pt x="1604527" y="1749960"/>
                </a:lnTo>
                <a:lnTo>
                  <a:pt x="1623308" y="1742359"/>
                </a:lnTo>
                <a:lnTo>
                  <a:pt x="1643850" y="1736673"/>
                </a:lnTo>
                <a:lnTo>
                  <a:pt x="1664587" y="1732862"/>
                </a:lnTo>
                <a:lnTo>
                  <a:pt x="1685324" y="1727156"/>
                </a:lnTo>
                <a:lnTo>
                  <a:pt x="1726603" y="1719555"/>
                </a:lnTo>
                <a:lnTo>
                  <a:pt x="1745189" y="1715764"/>
                </a:lnTo>
                <a:lnTo>
                  <a:pt x="2411389" y="1715764"/>
                </a:lnTo>
                <a:lnTo>
                  <a:pt x="2373963" y="1634064"/>
                </a:lnTo>
                <a:lnTo>
                  <a:pt x="2351464" y="1588455"/>
                </a:lnTo>
                <a:lnTo>
                  <a:pt x="2327010" y="1544742"/>
                </a:lnTo>
                <a:lnTo>
                  <a:pt x="2274580" y="1457336"/>
                </a:lnTo>
                <a:lnTo>
                  <a:pt x="2246408" y="1417433"/>
                </a:lnTo>
                <a:lnTo>
                  <a:pt x="2186348" y="1345230"/>
                </a:lnTo>
                <a:lnTo>
                  <a:pt x="2154459" y="1314824"/>
                </a:lnTo>
                <a:lnTo>
                  <a:pt x="2122570" y="1286334"/>
                </a:lnTo>
                <a:lnTo>
                  <a:pt x="2135678" y="1274922"/>
                </a:lnTo>
                <a:lnTo>
                  <a:pt x="2156220" y="1254013"/>
                </a:lnTo>
                <a:lnTo>
                  <a:pt x="2184391" y="1229314"/>
                </a:lnTo>
                <a:lnTo>
                  <a:pt x="2218236" y="1197013"/>
                </a:lnTo>
                <a:lnTo>
                  <a:pt x="2295121" y="1119103"/>
                </a:lnTo>
                <a:lnTo>
                  <a:pt x="2334640" y="1073515"/>
                </a:lnTo>
                <a:lnTo>
                  <a:pt x="2375919" y="1024096"/>
                </a:lnTo>
                <a:lnTo>
                  <a:pt x="2710841" y="1024096"/>
                </a:lnTo>
                <a:lnTo>
                  <a:pt x="2702435" y="953827"/>
                </a:lnTo>
                <a:lnTo>
                  <a:pt x="2666634" y="801799"/>
                </a:lnTo>
                <a:lnTo>
                  <a:pt x="2625355" y="683928"/>
                </a:lnTo>
                <a:lnTo>
                  <a:pt x="2582315" y="596660"/>
                </a:lnTo>
                <a:lnTo>
                  <a:pt x="2544753" y="537626"/>
                </a:lnTo>
                <a:lnTo>
                  <a:pt x="2516581" y="505443"/>
                </a:lnTo>
                <a:lnTo>
                  <a:pt x="2507191" y="493992"/>
                </a:lnTo>
                <a:lnTo>
                  <a:pt x="2477258" y="448383"/>
                </a:lnTo>
                <a:lnTo>
                  <a:pt x="2472205" y="442658"/>
                </a:lnTo>
                <a:lnTo>
                  <a:pt x="1354895" y="442658"/>
                </a:lnTo>
                <a:lnTo>
                  <a:pt x="1328661" y="440683"/>
                </a:lnTo>
                <a:lnTo>
                  <a:pt x="1304265" y="436932"/>
                </a:lnTo>
                <a:lnTo>
                  <a:pt x="1279869" y="427455"/>
                </a:lnTo>
                <a:lnTo>
                  <a:pt x="1259229" y="417978"/>
                </a:lnTo>
                <a:lnTo>
                  <a:pt x="1234834" y="406526"/>
                </a:lnTo>
                <a:lnTo>
                  <a:pt x="1212316" y="397049"/>
                </a:lnTo>
                <a:lnTo>
                  <a:pt x="1186042" y="389349"/>
                </a:lnTo>
                <a:lnTo>
                  <a:pt x="1156012" y="385598"/>
                </a:lnTo>
                <a:close/>
              </a:path>
              <a:path w="2890520" h="2930525">
                <a:moveTo>
                  <a:pt x="2411389" y="1715764"/>
                </a:moveTo>
                <a:lnTo>
                  <a:pt x="1745189" y="1715764"/>
                </a:lnTo>
                <a:lnTo>
                  <a:pt x="2026709" y="2240201"/>
                </a:lnTo>
                <a:lnTo>
                  <a:pt x="1795859" y="2251613"/>
                </a:lnTo>
                <a:lnTo>
                  <a:pt x="1795859" y="2565126"/>
                </a:lnTo>
                <a:lnTo>
                  <a:pt x="2890050" y="2333313"/>
                </a:lnTo>
                <a:lnTo>
                  <a:pt x="2855097" y="2211711"/>
                </a:lnTo>
                <a:lnTo>
                  <a:pt x="2582315" y="2211711"/>
                </a:lnTo>
                <a:lnTo>
                  <a:pt x="2576641" y="2192697"/>
                </a:lnTo>
                <a:lnTo>
                  <a:pt x="2570968" y="2167998"/>
                </a:lnTo>
                <a:lnTo>
                  <a:pt x="2563534" y="2141403"/>
                </a:lnTo>
                <a:lnTo>
                  <a:pt x="2554143" y="2109102"/>
                </a:lnTo>
                <a:lnTo>
                  <a:pt x="2542796" y="2072990"/>
                </a:lnTo>
                <a:lnTo>
                  <a:pt x="2531645" y="2036898"/>
                </a:lnTo>
                <a:lnTo>
                  <a:pt x="2518538" y="1996996"/>
                </a:lnTo>
                <a:lnTo>
                  <a:pt x="2505234" y="1957074"/>
                </a:lnTo>
                <a:lnTo>
                  <a:pt x="2490366" y="1913380"/>
                </a:lnTo>
                <a:lnTo>
                  <a:pt x="2473346" y="1867772"/>
                </a:lnTo>
                <a:lnTo>
                  <a:pt x="2456521" y="1822164"/>
                </a:lnTo>
                <a:lnTo>
                  <a:pt x="2437740" y="1776575"/>
                </a:lnTo>
                <a:lnTo>
                  <a:pt x="2417198" y="1729071"/>
                </a:lnTo>
                <a:lnTo>
                  <a:pt x="2411389" y="1715764"/>
                </a:lnTo>
                <a:close/>
              </a:path>
              <a:path w="2890520" h="2930525">
                <a:moveTo>
                  <a:pt x="1795859" y="2251613"/>
                </a:moveTo>
                <a:lnTo>
                  <a:pt x="934572" y="2297221"/>
                </a:lnTo>
                <a:lnTo>
                  <a:pt x="1795859" y="2297221"/>
                </a:lnTo>
                <a:lnTo>
                  <a:pt x="1795859" y="2251613"/>
                </a:lnTo>
                <a:close/>
              </a:path>
              <a:path w="2890520" h="2930525">
                <a:moveTo>
                  <a:pt x="2850727" y="2196508"/>
                </a:moveTo>
                <a:lnTo>
                  <a:pt x="2582315" y="2211711"/>
                </a:lnTo>
                <a:lnTo>
                  <a:pt x="2855097" y="2211711"/>
                </a:lnTo>
                <a:lnTo>
                  <a:pt x="2850727" y="2196508"/>
                </a:lnTo>
                <a:close/>
              </a:path>
              <a:path w="2890520" h="2930525">
                <a:moveTo>
                  <a:pt x="2710841" y="1024096"/>
                </a:moveTo>
                <a:lnTo>
                  <a:pt x="2375919" y="1024096"/>
                </a:lnTo>
                <a:lnTo>
                  <a:pt x="2437740" y="1094404"/>
                </a:lnTo>
                <a:lnTo>
                  <a:pt x="2486649" y="1164712"/>
                </a:lnTo>
                <a:lnTo>
                  <a:pt x="2525972" y="1229314"/>
                </a:lnTo>
                <a:lnTo>
                  <a:pt x="2554143" y="1288229"/>
                </a:lnTo>
                <a:lnTo>
                  <a:pt x="2574685" y="1339524"/>
                </a:lnTo>
                <a:lnTo>
                  <a:pt x="2586032" y="1377531"/>
                </a:lnTo>
                <a:lnTo>
                  <a:pt x="2593466" y="1402231"/>
                </a:lnTo>
                <a:lnTo>
                  <a:pt x="2595422" y="1411728"/>
                </a:lnTo>
                <a:lnTo>
                  <a:pt x="2730607" y="1369930"/>
                </a:lnTo>
                <a:lnTo>
                  <a:pt x="2724933" y="1141907"/>
                </a:lnTo>
                <a:lnTo>
                  <a:pt x="2710841" y="1024096"/>
                </a:lnTo>
                <a:close/>
              </a:path>
              <a:path w="2890520" h="2930525">
                <a:moveTo>
                  <a:pt x="1647762" y="0"/>
                </a:moveTo>
                <a:lnTo>
                  <a:pt x="1619591" y="0"/>
                </a:lnTo>
                <a:lnTo>
                  <a:pt x="1587702" y="3751"/>
                </a:lnTo>
                <a:lnTo>
                  <a:pt x="1557574" y="13228"/>
                </a:lnTo>
                <a:lnTo>
                  <a:pt x="1527642" y="26456"/>
                </a:lnTo>
                <a:lnTo>
                  <a:pt x="1497514" y="45608"/>
                </a:lnTo>
                <a:lnTo>
                  <a:pt x="1553857" y="94968"/>
                </a:lnTo>
                <a:lnTo>
                  <a:pt x="1551901" y="102470"/>
                </a:lnTo>
                <a:lnTo>
                  <a:pt x="1548184" y="108196"/>
                </a:lnTo>
                <a:lnTo>
                  <a:pt x="1546423" y="115896"/>
                </a:lnTo>
                <a:lnTo>
                  <a:pt x="1546423" y="123399"/>
                </a:lnTo>
                <a:lnTo>
                  <a:pt x="1523925" y="385598"/>
                </a:lnTo>
                <a:lnTo>
                  <a:pt x="1521968" y="387572"/>
                </a:lnTo>
                <a:lnTo>
                  <a:pt x="1512578" y="393298"/>
                </a:lnTo>
                <a:lnTo>
                  <a:pt x="1499470" y="402775"/>
                </a:lnTo>
                <a:lnTo>
                  <a:pt x="1458191" y="421729"/>
                </a:lnTo>
                <a:lnTo>
                  <a:pt x="1394414" y="438906"/>
                </a:lnTo>
                <a:lnTo>
                  <a:pt x="1354895" y="442658"/>
                </a:lnTo>
                <a:lnTo>
                  <a:pt x="2472205" y="442658"/>
                </a:lnTo>
                <a:lnTo>
                  <a:pt x="2450423" y="417978"/>
                </a:lnTo>
                <a:lnTo>
                  <a:pt x="1964888" y="417978"/>
                </a:lnTo>
                <a:lnTo>
                  <a:pt x="1936716" y="416003"/>
                </a:lnTo>
                <a:lnTo>
                  <a:pt x="1914218" y="410278"/>
                </a:lnTo>
                <a:lnTo>
                  <a:pt x="1891720" y="400801"/>
                </a:lnTo>
                <a:lnTo>
                  <a:pt x="1854158" y="381846"/>
                </a:lnTo>
                <a:lnTo>
                  <a:pt x="1846528" y="72065"/>
                </a:lnTo>
                <a:lnTo>
                  <a:pt x="1844768" y="70288"/>
                </a:lnTo>
                <a:lnTo>
                  <a:pt x="1837333" y="66339"/>
                </a:lnTo>
                <a:lnTo>
                  <a:pt x="1827943" y="58836"/>
                </a:lnTo>
                <a:lnTo>
                  <a:pt x="1814640" y="51136"/>
                </a:lnTo>
                <a:lnTo>
                  <a:pt x="1777273" y="32182"/>
                </a:lnTo>
                <a:lnTo>
                  <a:pt x="1732081" y="15202"/>
                </a:lnTo>
                <a:lnTo>
                  <a:pt x="1677694" y="1776"/>
                </a:lnTo>
                <a:lnTo>
                  <a:pt x="1647762" y="0"/>
                </a:lnTo>
                <a:close/>
              </a:path>
              <a:path w="2890520" h="2930525">
                <a:moveTo>
                  <a:pt x="2268906" y="345715"/>
                </a:moveTo>
                <a:lnTo>
                  <a:pt x="2201216" y="351441"/>
                </a:lnTo>
                <a:lnTo>
                  <a:pt x="2145069" y="368618"/>
                </a:lnTo>
                <a:lnTo>
                  <a:pt x="2122570" y="378095"/>
                </a:lnTo>
                <a:lnTo>
                  <a:pt x="2101833" y="385598"/>
                </a:lnTo>
                <a:lnTo>
                  <a:pt x="2088725" y="393298"/>
                </a:lnTo>
                <a:lnTo>
                  <a:pt x="2079335" y="399024"/>
                </a:lnTo>
                <a:lnTo>
                  <a:pt x="2075618" y="400801"/>
                </a:lnTo>
                <a:lnTo>
                  <a:pt x="2032382" y="412252"/>
                </a:lnTo>
                <a:lnTo>
                  <a:pt x="1996777" y="417978"/>
                </a:lnTo>
                <a:lnTo>
                  <a:pt x="2450423" y="417978"/>
                </a:lnTo>
                <a:lnTo>
                  <a:pt x="2411525" y="385598"/>
                </a:lnTo>
                <a:lnTo>
                  <a:pt x="2375919" y="366644"/>
                </a:lnTo>
                <a:lnTo>
                  <a:pt x="2340118" y="353415"/>
                </a:lnTo>
                <a:lnTo>
                  <a:pt x="2304512" y="347689"/>
                </a:lnTo>
                <a:lnTo>
                  <a:pt x="2268906" y="345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48500" y="2954188"/>
            <a:ext cx="259079" cy="219075"/>
          </a:xfrm>
          <a:custGeom>
            <a:avLst/>
            <a:gdLst/>
            <a:ahLst/>
            <a:cxnLst/>
            <a:rect l="l" t="t" r="r" b="b"/>
            <a:pathLst>
              <a:path w="259080" h="219075">
                <a:moveTo>
                  <a:pt x="0" y="0"/>
                </a:moveTo>
                <a:lnTo>
                  <a:pt x="195166" y="218564"/>
                </a:lnTo>
                <a:lnTo>
                  <a:pt x="210191" y="188159"/>
                </a:lnTo>
                <a:lnTo>
                  <a:pt x="217684" y="171179"/>
                </a:lnTo>
                <a:lnTo>
                  <a:pt x="227074" y="155976"/>
                </a:lnTo>
                <a:lnTo>
                  <a:pt x="242079" y="125571"/>
                </a:lnTo>
                <a:lnTo>
                  <a:pt x="251470" y="112145"/>
                </a:lnTo>
                <a:lnTo>
                  <a:pt x="258982" y="96942"/>
                </a:lnTo>
                <a:lnTo>
                  <a:pt x="0" y="0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57078" y="3338009"/>
            <a:ext cx="307975" cy="179070"/>
          </a:xfrm>
          <a:custGeom>
            <a:avLst/>
            <a:gdLst/>
            <a:ahLst/>
            <a:cxnLst/>
            <a:rect l="l" t="t" r="r" b="b"/>
            <a:pathLst>
              <a:path w="307975" h="179070">
                <a:moveTo>
                  <a:pt x="0" y="0"/>
                </a:moveTo>
                <a:lnTo>
                  <a:pt x="268365" y="178682"/>
                </a:lnTo>
                <a:lnTo>
                  <a:pt x="277736" y="140773"/>
                </a:lnTo>
                <a:lnTo>
                  <a:pt x="287126" y="104642"/>
                </a:lnTo>
                <a:lnTo>
                  <a:pt x="296517" y="66536"/>
                </a:lnTo>
                <a:lnTo>
                  <a:pt x="307766" y="30405"/>
                </a:lnTo>
                <a:lnTo>
                  <a:pt x="0" y="0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83889" y="4050665"/>
            <a:ext cx="356870" cy="169545"/>
          </a:xfrm>
          <a:custGeom>
            <a:avLst/>
            <a:gdLst/>
            <a:ahLst/>
            <a:cxnLst/>
            <a:rect l="l" t="t" r="r" b="b"/>
            <a:pathLst>
              <a:path w="356869" h="169545">
                <a:moveTo>
                  <a:pt x="322792" y="0"/>
                </a:moveTo>
                <a:lnTo>
                  <a:pt x="0" y="140616"/>
                </a:lnTo>
                <a:lnTo>
                  <a:pt x="356559" y="169106"/>
                </a:lnTo>
                <a:lnTo>
                  <a:pt x="337798" y="85510"/>
                </a:lnTo>
                <a:lnTo>
                  <a:pt x="330285" y="41797"/>
                </a:lnTo>
                <a:lnTo>
                  <a:pt x="322792" y="0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67000" y="3708602"/>
            <a:ext cx="330835" cy="165735"/>
          </a:xfrm>
          <a:custGeom>
            <a:avLst/>
            <a:gdLst/>
            <a:ahLst/>
            <a:cxnLst/>
            <a:rect l="l" t="t" r="r" b="b"/>
            <a:pathLst>
              <a:path w="330835" h="165735">
                <a:moveTo>
                  <a:pt x="330292" y="0"/>
                </a:moveTo>
                <a:lnTo>
                  <a:pt x="0" y="51334"/>
                </a:lnTo>
                <a:lnTo>
                  <a:pt x="326535" y="165256"/>
                </a:lnTo>
                <a:lnTo>
                  <a:pt x="326535" y="81739"/>
                </a:lnTo>
                <a:lnTo>
                  <a:pt x="328413" y="39882"/>
                </a:lnTo>
                <a:lnTo>
                  <a:pt x="330292" y="0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23566" y="4689123"/>
            <a:ext cx="325120" cy="287020"/>
          </a:xfrm>
          <a:custGeom>
            <a:avLst/>
            <a:gdLst/>
            <a:ahLst/>
            <a:cxnLst/>
            <a:rect l="l" t="t" r="r" b="b"/>
            <a:pathLst>
              <a:path w="325120" h="287020">
                <a:moveTo>
                  <a:pt x="221440" y="0"/>
                </a:moveTo>
                <a:lnTo>
                  <a:pt x="0" y="286918"/>
                </a:lnTo>
                <a:lnTo>
                  <a:pt x="324657" y="138700"/>
                </a:lnTo>
                <a:lnTo>
                  <a:pt x="311530" y="121602"/>
                </a:lnTo>
                <a:lnTo>
                  <a:pt x="296505" y="104504"/>
                </a:lnTo>
                <a:lnTo>
                  <a:pt x="270231" y="70308"/>
                </a:lnTo>
                <a:lnTo>
                  <a:pt x="258982" y="53190"/>
                </a:lnTo>
                <a:lnTo>
                  <a:pt x="245836" y="36091"/>
                </a:lnTo>
                <a:lnTo>
                  <a:pt x="232708" y="17098"/>
                </a:lnTo>
                <a:lnTo>
                  <a:pt x="221440" y="0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03995" y="4381296"/>
            <a:ext cx="356870" cy="224790"/>
          </a:xfrm>
          <a:custGeom>
            <a:avLst/>
            <a:gdLst/>
            <a:ahLst/>
            <a:cxnLst/>
            <a:rect l="l" t="t" r="r" b="b"/>
            <a:pathLst>
              <a:path w="356869" h="224789">
                <a:moveTo>
                  <a:pt x="287123" y="0"/>
                </a:moveTo>
                <a:lnTo>
                  <a:pt x="0" y="224211"/>
                </a:lnTo>
                <a:lnTo>
                  <a:pt x="356554" y="161505"/>
                </a:lnTo>
                <a:lnTo>
                  <a:pt x="347183" y="142511"/>
                </a:lnTo>
                <a:lnTo>
                  <a:pt x="337792" y="121602"/>
                </a:lnTo>
                <a:lnTo>
                  <a:pt x="328421" y="102609"/>
                </a:lnTo>
                <a:lnTo>
                  <a:pt x="319031" y="81700"/>
                </a:lnTo>
                <a:lnTo>
                  <a:pt x="311518" y="62706"/>
                </a:lnTo>
                <a:lnTo>
                  <a:pt x="302147" y="41797"/>
                </a:lnTo>
                <a:lnTo>
                  <a:pt x="287123" y="0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97083" y="3254492"/>
            <a:ext cx="330835" cy="558800"/>
          </a:xfrm>
          <a:custGeom>
            <a:avLst/>
            <a:gdLst/>
            <a:ahLst/>
            <a:cxnLst/>
            <a:rect l="l" t="t" r="r" b="b"/>
            <a:pathLst>
              <a:path w="330835" h="558800">
                <a:moveTo>
                  <a:pt x="0" y="3751"/>
                </a:moveTo>
                <a:lnTo>
                  <a:pt x="157486" y="558554"/>
                </a:lnTo>
                <a:lnTo>
                  <a:pt x="320829" y="30405"/>
                </a:lnTo>
                <a:lnTo>
                  <a:pt x="108773" y="30405"/>
                </a:lnTo>
                <a:lnTo>
                  <a:pt x="80601" y="26654"/>
                </a:lnTo>
                <a:lnTo>
                  <a:pt x="52430" y="20928"/>
                </a:lnTo>
                <a:lnTo>
                  <a:pt x="26215" y="13228"/>
                </a:lnTo>
                <a:lnTo>
                  <a:pt x="0" y="3751"/>
                </a:lnTo>
                <a:close/>
              </a:path>
              <a:path w="330835" h="558800">
                <a:moveTo>
                  <a:pt x="330233" y="0"/>
                </a:moveTo>
                <a:lnTo>
                  <a:pt x="328276" y="0"/>
                </a:lnTo>
                <a:lnTo>
                  <a:pt x="320842" y="1974"/>
                </a:lnTo>
                <a:lnTo>
                  <a:pt x="311452" y="5725"/>
                </a:lnTo>
                <a:lnTo>
                  <a:pt x="298344" y="9477"/>
                </a:lnTo>
                <a:lnTo>
                  <a:pt x="260782" y="17177"/>
                </a:lnTo>
                <a:lnTo>
                  <a:pt x="215786" y="24679"/>
                </a:lnTo>
                <a:lnTo>
                  <a:pt x="163160" y="30405"/>
                </a:lnTo>
                <a:lnTo>
                  <a:pt x="320829" y="30405"/>
                </a:lnTo>
                <a:lnTo>
                  <a:pt x="330233" y="0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70251" y="3275421"/>
            <a:ext cx="176530" cy="610235"/>
          </a:xfrm>
          <a:custGeom>
            <a:avLst/>
            <a:gdLst/>
            <a:ahLst/>
            <a:cxnLst/>
            <a:rect l="l" t="t" r="r" b="b"/>
            <a:pathLst>
              <a:path w="176529" h="610235">
                <a:moveTo>
                  <a:pt x="118164" y="0"/>
                </a:moveTo>
                <a:lnTo>
                  <a:pt x="24258" y="0"/>
                </a:lnTo>
                <a:lnTo>
                  <a:pt x="58103" y="60811"/>
                </a:lnTo>
                <a:lnTo>
                  <a:pt x="0" y="376121"/>
                </a:lnTo>
                <a:lnTo>
                  <a:pt x="82558" y="609888"/>
                </a:lnTo>
                <a:lnTo>
                  <a:pt x="176267" y="357167"/>
                </a:lnTo>
                <a:lnTo>
                  <a:pt x="88231" y="70288"/>
                </a:lnTo>
                <a:lnTo>
                  <a:pt x="1181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49824" y="2880148"/>
            <a:ext cx="253365" cy="885825"/>
          </a:xfrm>
          <a:custGeom>
            <a:avLst/>
            <a:gdLst/>
            <a:ahLst/>
            <a:cxnLst/>
            <a:rect l="l" t="t" r="r" b="b"/>
            <a:pathLst>
              <a:path w="253364" h="885825">
                <a:moveTo>
                  <a:pt x="26273" y="0"/>
                </a:moveTo>
                <a:lnTo>
                  <a:pt x="16883" y="0"/>
                </a:lnTo>
                <a:lnTo>
                  <a:pt x="7512" y="3751"/>
                </a:lnTo>
                <a:lnTo>
                  <a:pt x="1878" y="11451"/>
                </a:lnTo>
                <a:lnTo>
                  <a:pt x="0" y="20928"/>
                </a:lnTo>
                <a:lnTo>
                  <a:pt x="0" y="30405"/>
                </a:lnTo>
                <a:lnTo>
                  <a:pt x="206434" y="868336"/>
                </a:lnTo>
                <a:lnTo>
                  <a:pt x="210191" y="877813"/>
                </a:lnTo>
                <a:lnTo>
                  <a:pt x="217703" y="883539"/>
                </a:lnTo>
                <a:lnTo>
                  <a:pt x="227074" y="885513"/>
                </a:lnTo>
                <a:lnTo>
                  <a:pt x="236465" y="885513"/>
                </a:lnTo>
                <a:lnTo>
                  <a:pt x="243957" y="881762"/>
                </a:lnTo>
                <a:lnTo>
                  <a:pt x="251470" y="876036"/>
                </a:lnTo>
                <a:lnTo>
                  <a:pt x="253348" y="866559"/>
                </a:lnTo>
                <a:lnTo>
                  <a:pt x="253348" y="857082"/>
                </a:lnTo>
                <a:lnTo>
                  <a:pt x="45035" y="18954"/>
                </a:lnTo>
                <a:lnTo>
                  <a:pt x="41298" y="9477"/>
                </a:lnTo>
                <a:lnTo>
                  <a:pt x="35664" y="3751"/>
                </a:lnTo>
                <a:lnTo>
                  <a:pt x="262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87629" y="2880148"/>
            <a:ext cx="253365" cy="885825"/>
          </a:xfrm>
          <a:custGeom>
            <a:avLst/>
            <a:gdLst/>
            <a:ahLst/>
            <a:cxnLst/>
            <a:rect l="l" t="t" r="r" b="b"/>
            <a:pathLst>
              <a:path w="253364" h="885825">
                <a:moveTo>
                  <a:pt x="236445" y="0"/>
                </a:moveTo>
                <a:lnTo>
                  <a:pt x="227074" y="0"/>
                </a:lnTo>
                <a:lnTo>
                  <a:pt x="217684" y="3751"/>
                </a:lnTo>
                <a:lnTo>
                  <a:pt x="210171" y="9477"/>
                </a:lnTo>
                <a:lnTo>
                  <a:pt x="206434" y="18954"/>
                </a:lnTo>
                <a:lnTo>
                  <a:pt x="0" y="857082"/>
                </a:lnTo>
                <a:lnTo>
                  <a:pt x="0" y="866559"/>
                </a:lnTo>
                <a:lnTo>
                  <a:pt x="1878" y="876036"/>
                </a:lnTo>
                <a:lnTo>
                  <a:pt x="7492" y="881762"/>
                </a:lnTo>
                <a:lnTo>
                  <a:pt x="16883" y="885513"/>
                </a:lnTo>
                <a:lnTo>
                  <a:pt x="26273" y="885513"/>
                </a:lnTo>
                <a:lnTo>
                  <a:pt x="35644" y="883539"/>
                </a:lnTo>
                <a:lnTo>
                  <a:pt x="41279" y="877813"/>
                </a:lnTo>
                <a:lnTo>
                  <a:pt x="45035" y="868336"/>
                </a:lnTo>
                <a:lnTo>
                  <a:pt x="253348" y="30405"/>
                </a:lnTo>
                <a:lnTo>
                  <a:pt x="253348" y="20928"/>
                </a:lnTo>
                <a:lnTo>
                  <a:pt x="251470" y="11451"/>
                </a:lnTo>
                <a:lnTo>
                  <a:pt x="245836" y="3751"/>
                </a:lnTo>
                <a:lnTo>
                  <a:pt x="2364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83611" y="2659806"/>
            <a:ext cx="510540" cy="184785"/>
          </a:xfrm>
          <a:custGeom>
            <a:avLst/>
            <a:gdLst/>
            <a:ahLst/>
            <a:cxnLst/>
            <a:rect l="l" t="t" r="r" b="b"/>
            <a:pathLst>
              <a:path w="510539" h="184785">
                <a:moveTo>
                  <a:pt x="91948" y="1776"/>
                </a:moveTo>
                <a:lnTo>
                  <a:pt x="1878" y="167230"/>
                </a:lnTo>
                <a:lnTo>
                  <a:pt x="0" y="170982"/>
                </a:lnTo>
                <a:lnTo>
                  <a:pt x="3756" y="178484"/>
                </a:lnTo>
                <a:lnTo>
                  <a:pt x="7512" y="182433"/>
                </a:lnTo>
                <a:lnTo>
                  <a:pt x="11249" y="184210"/>
                </a:lnTo>
                <a:lnTo>
                  <a:pt x="16883" y="184210"/>
                </a:lnTo>
                <a:lnTo>
                  <a:pt x="20639" y="182433"/>
                </a:lnTo>
                <a:lnTo>
                  <a:pt x="22517" y="178484"/>
                </a:lnTo>
                <a:lnTo>
                  <a:pt x="91948" y="51334"/>
                </a:lnTo>
                <a:lnTo>
                  <a:pt x="121562" y="51334"/>
                </a:lnTo>
                <a:lnTo>
                  <a:pt x="91948" y="1776"/>
                </a:lnTo>
                <a:close/>
              </a:path>
              <a:path w="510539" h="184785">
                <a:moveTo>
                  <a:pt x="121562" y="51334"/>
                </a:moveTo>
                <a:lnTo>
                  <a:pt x="91948" y="51334"/>
                </a:lnTo>
                <a:lnTo>
                  <a:pt x="170770" y="182433"/>
                </a:lnTo>
                <a:lnTo>
                  <a:pt x="201420" y="136825"/>
                </a:lnTo>
                <a:lnTo>
                  <a:pt x="172648" y="136825"/>
                </a:lnTo>
                <a:lnTo>
                  <a:pt x="121562" y="51334"/>
                </a:lnTo>
                <a:close/>
              </a:path>
              <a:path w="510539" h="184785">
                <a:moveTo>
                  <a:pt x="290871" y="45608"/>
                </a:moveTo>
                <a:lnTo>
                  <a:pt x="262719" y="45608"/>
                </a:lnTo>
                <a:lnTo>
                  <a:pt x="343419" y="182433"/>
                </a:lnTo>
                <a:lnTo>
                  <a:pt x="372147" y="136825"/>
                </a:lnTo>
                <a:lnTo>
                  <a:pt x="343419" y="136825"/>
                </a:lnTo>
                <a:lnTo>
                  <a:pt x="290871" y="45608"/>
                </a:lnTo>
                <a:close/>
              </a:path>
              <a:path w="510539" h="184785">
                <a:moveTo>
                  <a:pt x="453213" y="51334"/>
                </a:moveTo>
                <a:lnTo>
                  <a:pt x="425997" y="51334"/>
                </a:lnTo>
                <a:lnTo>
                  <a:pt x="487935" y="172759"/>
                </a:lnTo>
                <a:lnTo>
                  <a:pt x="491672" y="176707"/>
                </a:lnTo>
                <a:lnTo>
                  <a:pt x="495428" y="180459"/>
                </a:lnTo>
                <a:lnTo>
                  <a:pt x="501062" y="180459"/>
                </a:lnTo>
                <a:lnTo>
                  <a:pt x="504818" y="178484"/>
                </a:lnTo>
                <a:lnTo>
                  <a:pt x="508575" y="176707"/>
                </a:lnTo>
                <a:lnTo>
                  <a:pt x="510453" y="172759"/>
                </a:lnTo>
                <a:lnTo>
                  <a:pt x="510453" y="163282"/>
                </a:lnTo>
                <a:lnTo>
                  <a:pt x="453213" y="51334"/>
                </a:lnTo>
                <a:close/>
              </a:path>
              <a:path w="510539" h="184785">
                <a:moveTo>
                  <a:pt x="264597" y="0"/>
                </a:moveTo>
                <a:lnTo>
                  <a:pt x="172648" y="136825"/>
                </a:lnTo>
                <a:lnTo>
                  <a:pt x="201420" y="136825"/>
                </a:lnTo>
                <a:lnTo>
                  <a:pt x="262719" y="45608"/>
                </a:lnTo>
                <a:lnTo>
                  <a:pt x="290871" y="45608"/>
                </a:lnTo>
                <a:lnTo>
                  <a:pt x="264597" y="0"/>
                </a:lnTo>
                <a:close/>
              </a:path>
              <a:path w="510539" h="184785">
                <a:moveTo>
                  <a:pt x="427875" y="1776"/>
                </a:moveTo>
                <a:lnTo>
                  <a:pt x="343419" y="136825"/>
                </a:lnTo>
                <a:lnTo>
                  <a:pt x="372147" y="136825"/>
                </a:lnTo>
                <a:lnTo>
                  <a:pt x="425997" y="51334"/>
                </a:lnTo>
                <a:lnTo>
                  <a:pt x="453213" y="51334"/>
                </a:lnTo>
                <a:lnTo>
                  <a:pt x="427875" y="17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08007" y="3740942"/>
            <a:ext cx="480695" cy="422275"/>
          </a:xfrm>
          <a:custGeom>
            <a:avLst/>
            <a:gdLst/>
            <a:ahLst/>
            <a:cxnLst/>
            <a:rect l="l" t="t" r="r" b="b"/>
            <a:pathLst>
              <a:path w="480695" h="422275">
                <a:moveTo>
                  <a:pt x="0" y="421828"/>
                </a:moveTo>
                <a:lnTo>
                  <a:pt x="480423" y="421828"/>
                </a:lnTo>
                <a:lnTo>
                  <a:pt x="480423" y="0"/>
                </a:lnTo>
                <a:lnTo>
                  <a:pt x="0" y="0"/>
                </a:lnTo>
                <a:lnTo>
                  <a:pt x="0" y="4218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01833" y="4014553"/>
            <a:ext cx="289560" cy="296545"/>
          </a:xfrm>
          <a:custGeom>
            <a:avLst/>
            <a:gdLst/>
            <a:ahLst/>
            <a:cxnLst/>
            <a:rect l="l" t="t" r="r" b="b"/>
            <a:pathLst>
              <a:path w="289560" h="296545">
                <a:moveTo>
                  <a:pt x="144496" y="0"/>
                </a:moveTo>
                <a:lnTo>
                  <a:pt x="88212" y="11411"/>
                </a:lnTo>
                <a:lnTo>
                  <a:pt x="43157" y="43712"/>
                </a:lnTo>
                <a:lnTo>
                  <a:pt x="11268" y="91216"/>
                </a:lnTo>
                <a:lnTo>
                  <a:pt x="0" y="148217"/>
                </a:lnTo>
                <a:lnTo>
                  <a:pt x="3756" y="178623"/>
                </a:lnTo>
                <a:lnTo>
                  <a:pt x="24395" y="231832"/>
                </a:lnTo>
                <a:lnTo>
                  <a:pt x="63816" y="271735"/>
                </a:lnTo>
                <a:lnTo>
                  <a:pt x="116364" y="292624"/>
                </a:lnTo>
                <a:lnTo>
                  <a:pt x="144496" y="296434"/>
                </a:lnTo>
                <a:lnTo>
                  <a:pt x="172648" y="292624"/>
                </a:lnTo>
                <a:lnTo>
                  <a:pt x="225196" y="271735"/>
                </a:lnTo>
                <a:lnTo>
                  <a:pt x="264617" y="231832"/>
                </a:lnTo>
                <a:lnTo>
                  <a:pt x="285256" y="178623"/>
                </a:lnTo>
                <a:lnTo>
                  <a:pt x="289012" y="148217"/>
                </a:lnTo>
                <a:lnTo>
                  <a:pt x="285256" y="117811"/>
                </a:lnTo>
                <a:lnTo>
                  <a:pt x="264617" y="64602"/>
                </a:lnTo>
                <a:lnTo>
                  <a:pt x="225196" y="24699"/>
                </a:lnTo>
                <a:lnTo>
                  <a:pt x="172648" y="3810"/>
                </a:lnTo>
                <a:lnTo>
                  <a:pt x="1444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53858" y="2057420"/>
            <a:ext cx="1379855" cy="1753870"/>
          </a:xfrm>
          <a:custGeom>
            <a:avLst/>
            <a:gdLst/>
            <a:ahLst/>
            <a:cxnLst/>
            <a:rect l="l" t="t" r="r" b="b"/>
            <a:pathLst>
              <a:path w="1379854" h="1753870">
                <a:moveTo>
                  <a:pt x="724380" y="0"/>
                </a:moveTo>
                <a:lnTo>
                  <a:pt x="688736" y="0"/>
                </a:lnTo>
                <a:lnTo>
                  <a:pt x="619285" y="3751"/>
                </a:lnTo>
                <a:lnTo>
                  <a:pt x="549854" y="13228"/>
                </a:lnTo>
                <a:lnTo>
                  <a:pt x="484179" y="30405"/>
                </a:lnTo>
                <a:lnTo>
                  <a:pt x="420362" y="53111"/>
                </a:lnTo>
                <a:lnTo>
                  <a:pt x="360322" y="81739"/>
                </a:lnTo>
                <a:lnTo>
                  <a:pt x="304018" y="115896"/>
                </a:lnTo>
                <a:lnTo>
                  <a:pt x="251470" y="155779"/>
                </a:lnTo>
                <a:lnTo>
                  <a:pt x="202678" y="199413"/>
                </a:lnTo>
                <a:lnTo>
                  <a:pt x="157643" y="248970"/>
                </a:lnTo>
                <a:lnTo>
                  <a:pt x="118222" y="300107"/>
                </a:lnTo>
                <a:lnTo>
                  <a:pt x="82577" y="357167"/>
                </a:lnTo>
                <a:lnTo>
                  <a:pt x="54425" y="416201"/>
                </a:lnTo>
                <a:lnTo>
                  <a:pt x="31908" y="478789"/>
                </a:lnTo>
                <a:lnTo>
                  <a:pt x="13127" y="545326"/>
                </a:lnTo>
                <a:lnTo>
                  <a:pt x="3756" y="611863"/>
                </a:lnTo>
                <a:lnTo>
                  <a:pt x="0" y="682151"/>
                </a:lnTo>
                <a:lnTo>
                  <a:pt x="3756" y="754414"/>
                </a:lnTo>
                <a:lnTo>
                  <a:pt x="15005" y="824702"/>
                </a:lnTo>
                <a:lnTo>
                  <a:pt x="33766" y="893016"/>
                </a:lnTo>
                <a:lnTo>
                  <a:pt x="60040" y="957578"/>
                </a:lnTo>
                <a:lnTo>
                  <a:pt x="91948" y="1020364"/>
                </a:lnTo>
                <a:lnTo>
                  <a:pt x="131369" y="1081175"/>
                </a:lnTo>
                <a:lnTo>
                  <a:pt x="176404" y="1136261"/>
                </a:lnTo>
                <a:lnTo>
                  <a:pt x="227074" y="1185620"/>
                </a:lnTo>
                <a:lnTo>
                  <a:pt x="253348" y="1219777"/>
                </a:lnTo>
                <a:lnTo>
                  <a:pt x="287115" y="1269335"/>
                </a:lnTo>
                <a:lnTo>
                  <a:pt x="324657" y="1330146"/>
                </a:lnTo>
                <a:lnTo>
                  <a:pt x="364058" y="1398460"/>
                </a:lnTo>
                <a:lnTo>
                  <a:pt x="399723" y="1474474"/>
                </a:lnTo>
                <a:lnTo>
                  <a:pt x="429753" y="1554239"/>
                </a:lnTo>
                <a:lnTo>
                  <a:pt x="448514" y="1635979"/>
                </a:lnTo>
                <a:lnTo>
                  <a:pt x="454149" y="1715744"/>
                </a:lnTo>
                <a:lnTo>
                  <a:pt x="454149" y="1753850"/>
                </a:lnTo>
                <a:lnTo>
                  <a:pt x="934572" y="1753850"/>
                </a:lnTo>
                <a:lnTo>
                  <a:pt x="932694" y="1715744"/>
                </a:lnTo>
                <a:lnTo>
                  <a:pt x="936009" y="1681587"/>
                </a:lnTo>
                <a:lnTo>
                  <a:pt x="525458" y="1681587"/>
                </a:lnTo>
                <a:lnTo>
                  <a:pt x="514189" y="1598070"/>
                </a:lnTo>
                <a:lnTo>
                  <a:pt x="493550" y="1516331"/>
                </a:lnTo>
                <a:lnTo>
                  <a:pt x="461661" y="1436565"/>
                </a:lnTo>
                <a:lnTo>
                  <a:pt x="425997" y="1362328"/>
                </a:lnTo>
                <a:lnTo>
                  <a:pt x="386596" y="1292040"/>
                </a:lnTo>
                <a:lnTo>
                  <a:pt x="349053" y="1231229"/>
                </a:lnTo>
                <a:lnTo>
                  <a:pt x="311511" y="1179895"/>
                </a:lnTo>
                <a:lnTo>
                  <a:pt x="281500" y="1140012"/>
                </a:lnTo>
                <a:lnTo>
                  <a:pt x="230830" y="1088678"/>
                </a:lnTo>
                <a:lnTo>
                  <a:pt x="189532" y="1039318"/>
                </a:lnTo>
                <a:lnTo>
                  <a:pt x="153887" y="986207"/>
                </a:lnTo>
                <a:lnTo>
                  <a:pt x="125735" y="929147"/>
                </a:lnTo>
                <a:lnTo>
                  <a:pt x="101339" y="870310"/>
                </a:lnTo>
                <a:lnTo>
                  <a:pt x="84436" y="809499"/>
                </a:lnTo>
                <a:lnTo>
                  <a:pt x="75065" y="746714"/>
                </a:lnTo>
                <a:lnTo>
                  <a:pt x="71309" y="682151"/>
                </a:lnTo>
                <a:lnTo>
                  <a:pt x="75065" y="623314"/>
                </a:lnTo>
                <a:lnTo>
                  <a:pt x="82577" y="564280"/>
                </a:lnTo>
                <a:lnTo>
                  <a:pt x="97583" y="507220"/>
                </a:lnTo>
                <a:lnTo>
                  <a:pt x="116344" y="452135"/>
                </a:lnTo>
                <a:lnTo>
                  <a:pt x="140740" y="399024"/>
                </a:lnTo>
                <a:lnTo>
                  <a:pt x="170770" y="347689"/>
                </a:lnTo>
                <a:lnTo>
                  <a:pt x="206434" y="300107"/>
                </a:lnTo>
                <a:lnTo>
                  <a:pt x="245836" y="256473"/>
                </a:lnTo>
                <a:lnTo>
                  <a:pt x="292749" y="214616"/>
                </a:lnTo>
                <a:lnTo>
                  <a:pt x="341541" y="178682"/>
                </a:lnTo>
                <a:lnTo>
                  <a:pt x="394088" y="146302"/>
                </a:lnTo>
                <a:lnTo>
                  <a:pt x="448514" y="119648"/>
                </a:lnTo>
                <a:lnTo>
                  <a:pt x="506696" y="98719"/>
                </a:lnTo>
                <a:lnTo>
                  <a:pt x="536727" y="91216"/>
                </a:lnTo>
                <a:lnTo>
                  <a:pt x="564859" y="83516"/>
                </a:lnTo>
                <a:lnTo>
                  <a:pt x="656827" y="72262"/>
                </a:lnTo>
                <a:lnTo>
                  <a:pt x="1000300" y="72262"/>
                </a:lnTo>
                <a:lnTo>
                  <a:pt x="988998" y="66536"/>
                </a:lnTo>
                <a:lnTo>
                  <a:pt x="925181" y="39882"/>
                </a:lnTo>
                <a:lnTo>
                  <a:pt x="859506" y="20928"/>
                </a:lnTo>
                <a:lnTo>
                  <a:pt x="791934" y="7502"/>
                </a:lnTo>
                <a:lnTo>
                  <a:pt x="724380" y="0"/>
                </a:lnTo>
                <a:close/>
              </a:path>
              <a:path w="1379854" h="1753870">
                <a:moveTo>
                  <a:pt x="1000300" y="72262"/>
                </a:moveTo>
                <a:lnTo>
                  <a:pt x="720624" y="72262"/>
                </a:lnTo>
                <a:lnTo>
                  <a:pt x="812593" y="83516"/>
                </a:lnTo>
                <a:lnTo>
                  <a:pt x="872633" y="98719"/>
                </a:lnTo>
                <a:lnTo>
                  <a:pt x="930815" y="119648"/>
                </a:lnTo>
                <a:lnTo>
                  <a:pt x="985241" y="146302"/>
                </a:lnTo>
                <a:lnTo>
                  <a:pt x="1037789" y="178682"/>
                </a:lnTo>
                <a:lnTo>
                  <a:pt x="1086581" y="214616"/>
                </a:lnTo>
                <a:lnTo>
                  <a:pt x="1133494" y="256473"/>
                </a:lnTo>
                <a:lnTo>
                  <a:pt x="1133494" y="258447"/>
                </a:lnTo>
                <a:lnTo>
                  <a:pt x="1135372" y="258447"/>
                </a:lnTo>
                <a:lnTo>
                  <a:pt x="1135372" y="260224"/>
                </a:lnTo>
                <a:lnTo>
                  <a:pt x="1137250" y="262198"/>
                </a:lnTo>
                <a:lnTo>
                  <a:pt x="1172895" y="305832"/>
                </a:lnTo>
                <a:lnTo>
                  <a:pt x="1204803" y="353415"/>
                </a:lnTo>
                <a:lnTo>
                  <a:pt x="1232955" y="404749"/>
                </a:lnTo>
                <a:lnTo>
                  <a:pt x="1259229" y="457860"/>
                </a:lnTo>
                <a:lnTo>
                  <a:pt x="1279869" y="514920"/>
                </a:lnTo>
                <a:lnTo>
                  <a:pt x="1294933" y="570006"/>
                </a:lnTo>
                <a:lnTo>
                  <a:pt x="1304323" y="627066"/>
                </a:lnTo>
                <a:lnTo>
                  <a:pt x="1308041" y="682151"/>
                </a:lnTo>
                <a:lnTo>
                  <a:pt x="1304323" y="740988"/>
                </a:lnTo>
                <a:lnTo>
                  <a:pt x="1296694" y="798048"/>
                </a:lnTo>
                <a:lnTo>
                  <a:pt x="1281825" y="855108"/>
                </a:lnTo>
                <a:lnTo>
                  <a:pt x="1262986" y="910193"/>
                </a:lnTo>
                <a:lnTo>
                  <a:pt x="1238590" y="961527"/>
                </a:lnTo>
                <a:lnTo>
                  <a:pt x="1208560" y="1012664"/>
                </a:lnTo>
                <a:lnTo>
                  <a:pt x="1174773" y="1060247"/>
                </a:lnTo>
                <a:lnTo>
                  <a:pt x="1135372" y="1103881"/>
                </a:lnTo>
                <a:lnTo>
                  <a:pt x="1133494" y="1105855"/>
                </a:lnTo>
                <a:lnTo>
                  <a:pt x="1127860" y="1113555"/>
                </a:lnTo>
                <a:lnTo>
                  <a:pt x="1120347" y="1123032"/>
                </a:lnTo>
                <a:lnTo>
                  <a:pt x="1110977" y="1134286"/>
                </a:lnTo>
                <a:lnTo>
                  <a:pt x="1099708" y="1145738"/>
                </a:lnTo>
                <a:lnTo>
                  <a:pt x="1090337" y="1159164"/>
                </a:lnTo>
                <a:lnTo>
                  <a:pt x="1080946" y="1168641"/>
                </a:lnTo>
                <a:lnTo>
                  <a:pt x="1075312" y="1178118"/>
                </a:lnTo>
                <a:lnTo>
                  <a:pt x="1045282" y="1221752"/>
                </a:lnTo>
                <a:lnTo>
                  <a:pt x="1011515" y="1273086"/>
                </a:lnTo>
                <a:lnTo>
                  <a:pt x="975851" y="1331923"/>
                </a:lnTo>
                <a:lnTo>
                  <a:pt x="943943" y="1394708"/>
                </a:lnTo>
                <a:lnTo>
                  <a:pt x="913932" y="1463022"/>
                </a:lnTo>
                <a:lnTo>
                  <a:pt x="889536" y="1535285"/>
                </a:lnTo>
                <a:lnTo>
                  <a:pt x="870755" y="1607547"/>
                </a:lnTo>
                <a:lnTo>
                  <a:pt x="861384" y="1681587"/>
                </a:lnTo>
                <a:lnTo>
                  <a:pt x="936009" y="1681587"/>
                </a:lnTo>
                <a:lnTo>
                  <a:pt x="942084" y="1618999"/>
                </a:lnTo>
                <a:lnTo>
                  <a:pt x="968338" y="1520082"/>
                </a:lnTo>
                <a:lnTo>
                  <a:pt x="1009637" y="1427088"/>
                </a:lnTo>
                <a:lnTo>
                  <a:pt x="1056551" y="1339623"/>
                </a:lnTo>
                <a:lnTo>
                  <a:pt x="1103464" y="1265386"/>
                </a:lnTo>
                <a:lnTo>
                  <a:pt x="1144763" y="1206549"/>
                </a:lnTo>
                <a:lnTo>
                  <a:pt x="1174773" y="1168641"/>
                </a:lnTo>
                <a:lnTo>
                  <a:pt x="1189798" y="1151463"/>
                </a:lnTo>
                <a:lnTo>
                  <a:pt x="1202925" y="1136261"/>
                </a:lnTo>
                <a:lnTo>
                  <a:pt x="1216072" y="1123032"/>
                </a:lnTo>
                <a:lnTo>
                  <a:pt x="1227321" y="1107829"/>
                </a:lnTo>
                <a:lnTo>
                  <a:pt x="1240468" y="1092627"/>
                </a:lnTo>
                <a:lnTo>
                  <a:pt x="1251717" y="1079201"/>
                </a:lnTo>
                <a:lnTo>
                  <a:pt x="1249839" y="1079201"/>
                </a:lnTo>
                <a:lnTo>
                  <a:pt x="1279869" y="1035567"/>
                </a:lnTo>
                <a:lnTo>
                  <a:pt x="1306084" y="987984"/>
                </a:lnTo>
                <a:lnTo>
                  <a:pt x="1328582" y="940599"/>
                </a:lnTo>
                <a:lnTo>
                  <a:pt x="1345603" y="891239"/>
                </a:lnTo>
                <a:lnTo>
                  <a:pt x="1360471" y="839905"/>
                </a:lnTo>
                <a:lnTo>
                  <a:pt x="1371818" y="788571"/>
                </a:lnTo>
                <a:lnTo>
                  <a:pt x="1377491" y="735262"/>
                </a:lnTo>
                <a:lnTo>
                  <a:pt x="1379252" y="682151"/>
                </a:lnTo>
                <a:lnTo>
                  <a:pt x="1375535" y="627066"/>
                </a:lnTo>
                <a:lnTo>
                  <a:pt x="1368101" y="571980"/>
                </a:lnTo>
                <a:lnTo>
                  <a:pt x="1354993" y="514920"/>
                </a:lnTo>
                <a:lnTo>
                  <a:pt x="1337973" y="459835"/>
                </a:lnTo>
                <a:lnTo>
                  <a:pt x="1315475" y="406526"/>
                </a:lnTo>
                <a:lnTo>
                  <a:pt x="1291216" y="355390"/>
                </a:lnTo>
                <a:lnTo>
                  <a:pt x="1262986" y="307807"/>
                </a:lnTo>
                <a:lnTo>
                  <a:pt x="1232955" y="262198"/>
                </a:lnTo>
                <a:lnTo>
                  <a:pt x="1208560" y="233767"/>
                </a:lnTo>
                <a:lnTo>
                  <a:pt x="1197291" y="218564"/>
                </a:lnTo>
                <a:lnTo>
                  <a:pt x="1159768" y="180459"/>
                </a:lnTo>
                <a:lnTo>
                  <a:pt x="1105342" y="136825"/>
                </a:lnTo>
                <a:lnTo>
                  <a:pt x="1049038" y="98719"/>
                </a:lnTo>
                <a:lnTo>
                  <a:pt x="1019008" y="81739"/>
                </a:lnTo>
                <a:lnTo>
                  <a:pt x="1000300" y="722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60293" y="3476809"/>
            <a:ext cx="274320" cy="539750"/>
          </a:xfrm>
          <a:custGeom>
            <a:avLst/>
            <a:gdLst/>
            <a:ahLst/>
            <a:cxnLst/>
            <a:rect l="l" t="t" r="r" b="b"/>
            <a:pathLst>
              <a:path w="274320" h="539750">
                <a:moveTo>
                  <a:pt x="163258" y="0"/>
                </a:moveTo>
                <a:lnTo>
                  <a:pt x="159501" y="3751"/>
                </a:lnTo>
                <a:lnTo>
                  <a:pt x="146374" y="15202"/>
                </a:lnTo>
                <a:lnTo>
                  <a:pt x="127613" y="30405"/>
                </a:lnTo>
                <a:lnTo>
                  <a:pt x="105076" y="53111"/>
                </a:lnTo>
                <a:lnTo>
                  <a:pt x="56284" y="113922"/>
                </a:lnTo>
                <a:lnTo>
                  <a:pt x="33766" y="150053"/>
                </a:lnTo>
                <a:lnTo>
                  <a:pt x="16883" y="188159"/>
                </a:lnTo>
                <a:lnTo>
                  <a:pt x="3756" y="230016"/>
                </a:lnTo>
                <a:lnTo>
                  <a:pt x="0" y="273650"/>
                </a:lnTo>
                <a:lnTo>
                  <a:pt x="5614" y="319258"/>
                </a:lnTo>
                <a:lnTo>
                  <a:pt x="22517" y="364867"/>
                </a:lnTo>
                <a:lnTo>
                  <a:pt x="54406" y="408501"/>
                </a:lnTo>
                <a:lnTo>
                  <a:pt x="101339" y="454149"/>
                </a:lnTo>
                <a:lnTo>
                  <a:pt x="167014" y="497842"/>
                </a:lnTo>
                <a:lnTo>
                  <a:pt x="251470" y="539640"/>
                </a:lnTo>
                <a:lnTo>
                  <a:pt x="255226" y="524457"/>
                </a:lnTo>
                <a:lnTo>
                  <a:pt x="262719" y="480744"/>
                </a:lnTo>
                <a:lnTo>
                  <a:pt x="270231" y="418037"/>
                </a:lnTo>
                <a:lnTo>
                  <a:pt x="273988" y="338212"/>
                </a:lnTo>
                <a:lnTo>
                  <a:pt x="268353" y="250747"/>
                </a:lnTo>
                <a:lnTo>
                  <a:pt x="251470" y="161505"/>
                </a:lnTo>
                <a:lnTo>
                  <a:pt x="217684" y="76013"/>
                </a:lnTo>
                <a:lnTo>
                  <a:pt x="1632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01508" y="4176078"/>
            <a:ext cx="604520" cy="537845"/>
          </a:xfrm>
          <a:custGeom>
            <a:avLst/>
            <a:gdLst/>
            <a:ahLst/>
            <a:cxnLst/>
            <a:rect l="l" t="t" r="r" b="b"/>
            <a:pathLst>
              <a:path w="604520" h="537845">
                <a:moveTo>
                  <a:pt x="491632" y="0"/>
                </a:moveTo>
                <a:lnTo>
                  <a:pt x="0" y="142511"/>
                </a:lnTo>
                <a:lnTo>
                  <a:pt x="112686" y="537744"/>
                </a:lnTo>
                <a:lnTo>
                  <a:pt x="604319" y="395233"/>
                </a:lnTo>
                <a:lnTo>
                  <a:pt x="491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77438" y="3906258"/>
            <a:ext cx="347345" cy="95250"/>
          </a:xfrm>
          <a:custGeom>
            <a:avLst/>
            <a:gdLst/>
            <a:ahLst/>
            <a:cxnLst/>
            <a:rect l="l" t="t" r="r" b="b"/>
            <a:pathLst>
              <a:path w="347345" h="95250">
                <a:moveTo>
                  <a:pt x="330292" y="0"/>
                </a:moveTo>
                <a:lnTo>
                  <a:pt x="320901" y="0"/>
                </a:lnTo>
                <a:lnTo>
                  <a:pt x="20639" y="47503"/>
                </a:lnTo>
                <a:lnTo>
                  <a:pt x="11268" y="51294"/>
                </a:lnTo>
                <a:lnTo>
                  <a:pt x="5634" y="57000"/>
                </a:lnTo>
                <a:lnTo>
                  <a:pt x="0" y="64602"/>
                </a:lnTo>
                <a:lnTo>
                  <a:pt x="0" y="74098"/>
                </a:lnTo>
                <a:lnTo>
                  <a:pt x="3756" y="83595"/>
                </a:lnTo>
                <a:lnTo>
                  <a:pt x="9390" y="89301"/>
                </a:lnTo>
                <a:lnTo>
                  <a:pt x="18761" y="95007"/>
                </a:lnTo>
                <a:lnTo>
                  <a:pt x="28152" y="95007"/>
                </a:lnTo>
                <a:lnTo>
                  <a:pt x="326535" y="47503"/>
                </a:lnTo>
                <a:lnTo>
                  <a:pt x="335926" y="43693"/>
                </a:lnTo>
                <a:lnTo>
                  <a:pt x="343438" y="37987"/>
                </a:lnTo>
                <a:lnTo>
                  <a:pt x="347175" y="28490"/>
                </a:lnTo>
                <a:lnTo>
                  <a:pt x="347175" y="18993"/>
                </a:lnTo>
                <a:lnTo>
                  <a:pt x="343438" y="9496"/>
                </a:lnTo>
                <a:lnTo>
                  <a:pt x="337804" y="3790"/>
                </a:lnTo>
                <a:lnTo>
                  <a:pt x="330292" y="0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77438" y="3792316"/>
            <a:ext cx="347345" cy="97155"/>
          </a:xfrm>
          <a:custGeom>
            <a:avLst/>
            <a:gdLst/>
            <a:ahLst/>
            <a:cxnLst/>
            <a:rect l="l" t="t" r="r" b="b"/>
            <a:pathLst>
              <a:path w="347345" h="97154">
                <a:moveTo>
                  <a:pt x="330292" y="0"/>
                </a:moveTo>
                <a:lnTo>
                  <a:pt x="320901" y="0"/>
                </a:lnTo>
                <a:lnTo>
                  <a:pt x="20639" y="47385"/>
                </a:lnTo>
                <a:lnTo>
                  <a:pt x="11268" y="51136"/>
                </a:lnTo>
                <a:lnTo>
                  <a:pt x="5634" y="56862"/>
                </a:lnTo>
                <a:lnTo>
                  <a:pt x="0" y="66339"/>
                </a:lnTo>
                <a:lnTo>
                  <a:pt x="0" y="76013"/>
                </a:lnTo>
                <a:lnTo>
                  <a:pt x="3756" y="85491"/>
                </a:lnTo>
                <a:lnTo>
                  <a:pt x="9390" y="91216"/>
                </a:lnTo>
                <a:lnTo>
                  <a:pt x="18761" y="96745"/>
                </a:lnTo>
                <a:lnTo>
                  <a:pt x="28152" y="96745"/>
                </a:lnTo>
                <a:lnTo>
                  <a:pt x="326535" y="47385"/>
                </a:lnTo>
                <a:lnTo>
                  <a:pt x="335926" y="43634"/>
                </a:lnTo>
                <a:lnTo>
                  <a:pt x="343438" y="37908"/>
                </a:lnTo>
                <a:lnTo>
                  <a:pt x="347175" y="30405"/>
                </a:lnTo>
                <a:lnTo>
                  <a:pt x="347175" y="20731"/>
                </a:lnTo>
                <a:lnTo>
                  <a:pt x="343438" y="11254"/>
                </a:lnTo>
                <a:lnTo>
                  <a:pt x="337804" y="3751"/>
                </a:lnTo>
                <a:lnTo>
                  <a:pt x="330292" y="0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77438" y="4022155"/>
            <a:ext cx="347345" cy="95250"/>
          </a:xfrm>
          <a:custGeom>
            <a:avLst/>
            <a:gdLst/>
            <a:ahLst/>
            <a:cxnLst/>
            <a:rect l="l" t="t" r="r" b="b"/>
            <a:pathLst>
              <a:path w="347345" h="95250">
                <a:moveTo>
                  <a:pt x="330292" y="0"/>
                </a:moveTo>
                <a:lnTo>
                  <a:pt x="320901" y="0"/>
                </a:lnTo>
                <a:lnTo>
                  <a:pt x="20639" y="47503"/>
                </a:lnTo>
                <a:lnTo>
                  <a:pt x="11268" y="51314"/>
                </a:lnTo>
                <a:lnTo>
                  <a:pt x="5634" y="57000"/>
                </a:lnTo>
                <a:lnTo>
                  <a:pt x="0" y="66517"/>
                </a:lnTo>
                <a:lnTo>
                  <a:pt x="0" y="76013"/>
                </a:lnTo>
                <a:lnTo>
                  <a:pt x="3756" y="85510"/>
                </a:lnTo>
                <a:lnTo>
                  <a:pt x="9390" y="91216"/>
                </a:lnTo>
                <a:lnTo>
                  <a:pt x="18761" y="95007"/>
                </a:lnTo>
                <a:lnTo>
                  <a:pt x="28152" y="95007"/>
                </a:lnTo>
                <a:lnTo>
                  <a:pt x="326535" y="47503"/>
                </a:lnTo>
                <a:lnTo>
                  <a:pt x="335926" y="43712"/>
                </a:lnTo>
                <a:lnTo>
                  <a:pt x="343438" y="38006"/>
                </a:lnTo>
                <a:lnTo>
                  <a:pt x="347175" y="28510"/>
                </a:lnTo>
                <a:lnTo>
                  <a:pt x="347175" y="19013"/>
                </a:lnTo>
                <a:lnTo>
                  <a:pt x="343438" y="9496"/>
                </a:lnTo>
                <a:lnTo>
                  <a:pt x="337804" y="3810"/>
                </a:lnTo>
                <a:lnTo>
                  <a:pt x="330292" y="0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ct val="100000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F</a:t>
            </a:r>
            <a:r>
              <a:rPr dirty="0"/>
              <a:t>air</a:t>
            </a:r>
            <a:r>
              <a:rPr spc="-10" dirty="0"/>
              <a:t> </a:t>
            </a:r>
            <a:r>
              <a:rPr dirty="0">
                <a:latin typeface="Calibri"/>
                <a:cs typeface="Calibri"/>
              </a:rPr>
              <a:t>–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/>
              <a:t>Credible</a:t>
            </a:r>
            <a:r>
              <a:rPr spc="-40" dirty="0"/>
              <a:t> </a:t>
            </a:r>
            <a:r>
              <a:rPr dirty="0"/>
              <a:t>- </a:t>
            </a:r>
            <a:r>
              <a:rPr spc="-120" dirty="0"/>
              <a:t>T</a:t>
            </a:r>
            <a:r>
              <a:rPr spc="-5" dirty="0"/>
              <a:t>rans</a:t>
            </a:r>
            <a:r>
              <a:rPr spc="-15" dirty="0"/>
              <a:t>p</a:t>
            </a:r>
            <a:r>
              <a:rPr dirty="0"/>
              <a:t>are</a:t>
            </a:r>
            <a:r>
              <a:rPr spc="-55" dirty="0"/>
              <a:t>n</a:t>
            </a:r>
            <a:r>
              <a:rPr spc="-15" dirty="0"/>
              <a:t>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630</Words>
  <Application>Microsoft Office PowerPoint</Application>
  <PresentationFormat>On-screen Show (4:3)</PresentationFormat>
  <Paragraphs>135</Paragraphs>
  <Slides>15</Slides>
  <Notes>15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Learning Objectives</vt:lpstr>
      <vt:lpstr>Performance Management</vt:lpstr>
      <vt:lpstr>Recognizing and Rewarding Performance</vt:lpstr>
      <vt:lpstr>Recognizing and Rewarding Performance</vt:lpstr>
      <vt:lpstr>Recognizing and Rewarding Performance</vt:lpstr>
      <vt:lpstr>PowerPoint Presentation</vt:lpstr>
      <vt:lpstr>PowerPoint Presentation</vt:lpstr>
      <vt:lpstr>Exercise: Employee Recognition and Rewards Toolkit</vt:lpstr>
      <vt:lpstr>Exercise Debrief: Create a Recognition and Rewards Toolkit</vt:lpstr>
      <vt:lpstr>What Motivates Us</vt:lpstr>
      <vt:lpstr>Learning Objectives</vt:lpstr>
      <vt:lpstr>Additional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Stewart, Kenneth (Ken) (CIV)</cp:lastModifiedBy>
  <cp:revision>1</cp:revision>
  <dcterms:created xsi:type="dcterms:W3CDTF">2018-02-01T13:38:20Z</dcterms:created>
  <dcterms:modified xsi:type="dcterms:W3CDTF">2018-02-02T22:34:44Z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2016-09-14T00:00:00Z</vt:filetime>
  </property>
  <property fmtid="{D5CDD505-2E9C-101B-9397-08002B2CF9AE}" pid="3" name="LastSaved">
    <vt:filetime>2018-02-01T00:00:00Z</vt:filetime>
  </property>
</Properties>
</file>