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188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2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62429" y="2857880"/>
            <a:ext cx="5819013" cy="331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7769" y="394233"/>
            <a:ext cx="5728461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90591"/>
            <a:ext cx="8072119" cy="283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10636" y="6293611"/>
            <a:ext cx="4168140" cy="399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04809" y="6182131"/>
            <a:ext cx="997584" cy="61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dodhrinfo.cpms.osd.mil/Directorates/HROPS/Labor-and-Employee-Relations/Pages/Home1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dhrinfo.cpms.osd.mil/Directorates/HROPS/Labor-and-Employee-%20Relations/Performance-Management/Pages/PM-Guides-TipSheets-Checklists.aspx" TargetMode="External"/><Relationship Id="rId5" Type="http://schemas.openxmlformats.org/officeDocument/2006/relationships/hyperlink" Target="https://www.cpms.osd.mil/Subpage/NewBeginnings/ResourcesReferences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195376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18288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7755" y="0"/>
            <a:ext cx="539495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5211" y="0"/>
            <a:ext cx="370840" cy="6858000"/>
          </a:xfrm>
          <a:custGeom>
            <a:avLst/>
            <a:gdLst/>
            <a:ahLst/>
            <a:cxnLst/>
            <a:rect l="l" t="t" r="r" b="b"/>
            <a:pathLst>
              <a:path w="370839" h="6858000">
                <a:moveTo>
                  <a:pt x="0" y="0"/>
                </a:moveTo>
                <a:lnTo>
                  <a:pt x="370788" y="6857998"/>
                </a:lnTo>
              </a:path>
            </a:pathLst>
          </a:custGeom>
          <a:ln w="5715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0"/>
            <a:ext cx="550164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454" y="0"/>
            <a:ext cx="380365" cy="6858000"/>
          </a:xfrm>
          <a:custGeom>
            <a:avLst/>
            <a:gdLst/>
            <a:ahLst/>
            <a:cxnLst/>
            <a:rect l="l" t="t" r="r" b="b"/>
            <a:pathLst>
              <a:path w="380365" h="6858000">
                <a:moveTo>
                  <a:pt x="0" y="0"/>
                </a:moveTo>
                <a:lnTo>
                  <a:pt x="380295" y="6857998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650" y="944499"/>
            <a:ext cx="4381500" cy="2141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27807" y="3664077"/>
            <a:ext cx="59289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0" dirty="0">
                <a:latin typeface="Calibri"/>
                <a:cs typeface="Calibri"/>
              </a:rPr>
              <a:t>Lesson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4: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Co</a:t>
            </a:r>
            <a:r>
              <a:rPr sz="3600" b="1" spc="-60" dirty="0">
                <a:latin typeface="Calibri"/>
                <a:cs typeface="Calibri"/>
              </a:rPr>
              <a:t>n</a:t>
            </a:r>
            <a:r>
              <a:rPr sz="3600" b="1" spc="-20" dirty="0">
                <a:latin typeface="Calibri"/>
                <a:cs typeface="Calibri"/>
              </a:rPr>
              <a:t>tinuous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65" dirty="0">
                <a:latin typeface="Calibri"/>
                <a:cs typeface="Calibri"/>
              </a:rPr>
              <a:t>F</a:t>
            </a:r>
            <a:r>
              <a:rPr sz="3600" b="1" spc="-5" dirty="0">
                <a:latin typeface="Calibri"/>
                <a:cs typeface="Calibri"/>
              </a:rPr>
              <a:t>eedback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3540" y="6294602"/>
            <a:ext cx="99695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201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77" y="912875"/>
            <a:ext cx="8994648" cy="5184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2950" y="144018"/>
            <a:ext cx="674179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Ce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er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ade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shi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130" dirty="0">
                <a:latin typeface="Calibri"/>
                <a:cs typeface="Calibri"/>
              </a:rPr>
              <a:t>’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(CCL)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646430" algn="l"/>
                <a:tab pos="6715759" algn="l"/>
              </a:tabLst>
            </a:pPr>
            <a:r>
              <a:rPr sz="2400" b="1" u="heavy" dirty="0">
                <a:latin typeface="Calibri"/>
                <a:cs typeface="Calibri"/>
              </a:rPr>
              <a:t> 	Sit</a:t>
            </a:r>
            <a:r>
              <a:rPr sz="2400" b="1" u="heavy" spc="-15" dirty="0">
                <a:latin typeface="Calibri"/>
                <a:cs typeface="Calibri"/>
              </a:rPr>
              <a:t>u</a:t>
            </a:r>
            <a:r>
              <a:rPr sz="2400" b="1" u="heavy" spc="-25" dirty="0">
                <a:latin typeface="Calibri"/>
                <a:cs typeface="Calibri"/>
              </a:rPr>
              <a:t>a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dirty="0">
                <a:latin typeface="Calibri"/>
                <a:cs typeface="Calibri"/>
              </a:rPr>
              <a:t>on</a:t>
            </a:r>
            <a:r>
              <a:rPr sz="2400" b="1" u="heavy" spc="-5" dirty="0">
                <a:latin typeface="Calibri"/>
                <a:cs typeface="Calibri"/>
              </a:rPr>
              <a:t>-</a:t>
            </a:r>
            <a:r>
              <a:rPr sz="2400" b="1" u="heavy" dirty="0">
                <a:latin typeface="Calibri"/>
                <a:cs typeface="Calibri"/>
              </a:rPr>
              <a:t>Beh</a:t>
            </a:r>
            <a:r>
              <a:rPr sz="2400" b="1" u="heavy" spc="-45" dirty="0">
                <a:latin typeface="Calibri"/>
                <a:cs typeface="Calibri"/>
              </a:rPr>
              <a:t>a</a:t>
            </a:r>
            <a:r>
              <a:rPr sz="2400" b="1" u="heavy" spc="-5" dirty="0">
                <a:latin typeface="Calibri"/>
                <a:cs typeface="Calibri"/>
              </a:rPr>
              <a:t>vio</a:t>
            </a:r>
            <a:r>
              <a:rPr sz="2400" b="1" u="heavy" spc="5" dirty="0">
                <a:latin typeface="Calibri"/>
                <a:cs typeface="Calibri"/>
              </a:rPr>
              <a:t>r</a:t>
            </a:r>
            <a:r>
              <a:rPr sz="2400" b="1" u="heavy" spc="-5" dirty="0">
                <a:latin typeface="Calibri"/>
                <a:cs typeface="Calibri"/>
              </a:rPr>
              <a:t>-</a:t>
            </a:r>
            <a:r>
              <a:rPr sz="2400" b="1" u="heavy" dirty="0">
                <a:latin typeface="Calibri"/>
                <a:cs typeface="Calibri"/>
              </a:rPr>
              <a:t>Im</a:t>
            </a:r>
            <a:r>
              <a:rPr sz="2400" b="1" u="heavy" spc="-15" dirty="0">
                <a:latin typeface="Calibri"/>
                <a:cs typeface="Calibri"/>
              </a:rPr>
              <a:t>p</a:t>
            </a:r>
            <a:r>
              <a:rPr sz="2400" b="1" u="heavy" dirty="0">
                <a:latin typeface="Calibri"/>
                <a:cs typeface="Calibri"/>
              </a:rPr>
              <a:t>act</a:t>
            </a:r>
            <a:r>
              <a:rPr sz="2400" b="1" u="heavy" spc="10" dirty="0">
                <a:latin typeface="Calibri"/>
                <a:cs typeface="Calibri"/>
              </a:rPr>
              <a:t> </a:t>
            </a:r>
            <a:r>
              <a:rPr sz="2400" b="1" u="heavy" spc="-35" dirty="0">
                <a:latin typeface="Calibri"/>
                <a:cs typeface="Calibri"/>
              </a:rPr>
              <a:t>F</a:t>
            </a:r>
            <a:r>
              <a:rPr sz="2400" b="1" u="heavy" spc="-5" dirty="0">
                <a:latin typeface="Calibri"/>
                <a:cs typeface="Calibri"/>
              </a:rPr>
              <a:t>eedback </a:t>
            </a:r>
            <a:r>
              <a:rPr sz="2400" b="1" u="heavy" dirty="0">
                <a:latin typeface="Calibri"/>
                <a:cs typeface="Calibri"/>
              </a:rPr>
              <a:t>Model 	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53" y="2575432"/>
            <a:ext cx="2922270" cy="1859914"/>
          </a:xfrm>
          <a:custGeom>
            <a:avLst/>
            <a:gdLst/>
            <a:ahLst/>
            <a:cxnLst/>
            <a:rect l="l" t="t" r="r" b="b"/>
            <a:pathLst>
              <a:path w="2922270" h="1859914">
                <a:moveTo>
                  <a:pt x="2736287" y="0"/>
                </a:moveTo>
                <a:lnTo>
                  <a:pt x="185962" y="0"/>
                </a:lnTo>
                <a:lnTo>
                  <a:pt x="170710" y="615"/>
                </a:lnTo>
                <a:lnTo>
                  <a:pt x="127183" y="9473"/>
                </a:lnTo>
                <a:lnTo>
                  <a:pt x="88004" y="27842"/>
                </a:lnTo>
                <a:lnTo>
                  <a:pt x="54466" y="54435"/>
                </a:lnTo>
                <a:lnTo>
                  <a:pt x="27861" y="87963"/>
                </a:lnTo>
                <a:lnTo>
                  <a:pt x="9480" y="127138"/>
                </a:lnTo>
                <a:lnTo>
                  <a:pt x="616" y="170671"/>
                </a:lnTo>
                <a:lnTo>
                  <a:pt x="0" y="185927"/>
                </a:lnTo>
                <a:lnTo>
                  <a:pt x="0" y="1673605"/>
                </a:lnTo>
                <a:lnTo>
                  <a:pt x="5404" y="1718305"/>
                </a:lnTo>
                <a:lnTo>
                  <a:pt x="20756" y="1759076"/>
                </a:lnTo>
                <a:lnTo>
                  <a:pt x="44764" y="1794629"/>
                </a:lnTo>
                <a:lnTo>
                  <a:pt x="76135" y="1823677"/>
                </a:lnTo>
                <a:lnTo>
                  <a:pt x="113577" y="1844930"/>
                </a:lnTo>
                <a:lnTo>
                  <a:pt x="155798" y="1857102"/>
                </a:lnTo>
                <a:lnTo>
                  <a:pt x="185962" y="1859533"/>
                </a:lnTo>
                <a:lnTo>
                  <a:pt x="2736287" y="1859533"/>
                </a:lnTo>
                <a:lnTo>
                  <a:pt x="2780945" y="1854133"/>
                </a:lnTo>
                <a:lnTo>
                  <a:pt x="2821701" y="1838791"/>
                </a:lnTo>
                <a:lnTo>
                  <a:pt x="2857259" y="1814797"/>
                </a:lnTo>
                <a:lnTo>
                  <a:pt x="2886322" y="1783437"/>
                </a:lnTo>
                <a:lnTo>
                  <a:pt x="2907594" y="1746001"/>
                </a:lnTo>
                <a:lnTo>
                  <a:pt x="2919780" y="1703778"/>
                </a:lnTo>
                <a:lnTo>
                  <a:pt x="2922215" y="1673605"/>
                </a:lnTo>
                <a:lnTo>
                  <a:pt x="2922215" y="185927"/>
                </a:lnTo>
                <a:lnTo>
                  <a:pt x="2916807" y="141228"/>
                </a:lnTo>
                <a:lnTo>
                  <a:pt x="2901449" y="100457"/>
                </a:lnTo>
                <a:lnTo>
                  <a:pt x="2877436" y="64904"/>
                </a:lnTo>
                <a:lnTo>
                  <a:pt x="2846064" y="35856"/>
                </a:lnTo>
                <a:lnTo>
                  <a:pt x="2808629" y="14603"/>
                </a:lnTo>
                <a:lnTo>
                  <a:pt x="2766429" y="2431"/>
                </a:lnTo>
                <a:lnTo>
                  <a:pt x="2736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953" y="2575432"/>
            <a:ext cx="2922270" cy="1859914"/>
          </a:xfrm>
          <a:custGeom>
            <a:avLst/>
            <a:gdLst/>
            <a:ahLst/>
            <a:cxnLst/>
            <a:rect l="l" t="t" r="r" b="b"/>
            <a:pathLst>
              <a:path w="2922270" h="1859914">
                <a:moveTo>
                  <a:pt x="0" y="185927"/>
                </a:moveTo>
                <a:lnTo>
                  <a:pt x="5404" y="141228"/>
                </a:lnTo>
                <a:lnTo>
                  <a:pt x="20756" y="100457"/>
                </a:lnTo>
                <a:lnTo>
                  <a:pt x="44764" y="64904"/>
                </a:lnTo>
                <a:lnTo>
                  <a:pt x="76135" y="35856"/>
                </a:lnTo>
                <a:lnTo>
                  <a:pt x="113577" y="14603"/>
                </a:lnTo>
                <a:lnTo>
                  <a:pt x="155798" y="2431"/>
                </a:lnTo>
                <a:lnTo>
                  <a:pt x="185962" y="0"/>
                </a:lnTo>
                <a:lnTo>
                  <a:pt x="2736287" y="0"/>
                </a:lnTo>
                <a:lnTo>
                  <a:pt x="2780945" y="5400"/>
                </a:lnTo>
                <a:lnTo>
                  <a:pt x="2821701" y="20742"/>
                </a:lnTo>
                <a:lnTo>
                  <a:pt x="2857259" y="44736"/>
                </a:lnTo>
                <a:lnTo>
                  <a:pt x="2886322" y="76096"/>
                </a:lnTo>
                <a:lnTo>
                  <a:pt x="2907594" y="113532"/>
                </a:lnTo>
                <a:lnTo>
                  <a:pt x="2919780" y="155755"/>
                </a:lnTo>
                <a:lnTo>
                  <a:pt x="2922215" y="185927"/>
                </a:lnTo>
                <a:lnTo>
                  <a:pt x="2922215" y="1673605"/>
                </a:lnTo>
                <a:lnTo>
                  <a:pt x="2916807" y="1718305"/>
                </a:lnTo>
                <a:lnTo>
                  <a:pt x="2901449" y="1759076"/>
                </a:lnTo>
                <a:lnTo>
                  <a:pt x="2877436" y="1794629"/>
                </a:lnTo>
                <a:lnTo>
                  <a:pt x="2846064" y="1823677"/>
                </a:lnTo>
                <a:lnTo>
                  <a:pt x="2808629" y="1844930"/>
                </a:lnTo>
                <a:lnTo>
                  <a:pt x="2766429" y="1857102"/>
                </a:lnTo>
                <a:lnTo>
                  <a:pt x="2736287" y="1859533"/>
                </a:lnTo>
                <a:lnTo>
                  <a:pt x="185962" y="1859533"/>
                </a:lnTo>
                <a:lnTo>
                  <a:pt x="141273" y="1854133"/>
                </a:lnTo>
                <a:lnTo>
                  <a:pt x="100501" y="1838791"/>
                </a:lnTo>
                <a:lnTo>
                  <a:pt x="64939" y="1814797"/>
                </a:lnTo>
                <a:lnTo>
                  <a:pt x="35879" y="1783437"/>
                </a:lnTo>
                <a:lnTo>
                  <a:pt x="14613" y="1746001"/>
                </a:lnTo>
                <a:lnTo>
                  <a:pt x="2433" y="1703778"/>
                </a:lnTo>
                <a:lnTo>
                  <a:pt x="0" y="1673605"/>
                </a:lnTo>
                <a:lnTo>
                  <a:pt x="0" y="185927"/>
                </a:lnTo>
                <a:close/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491" y="3040888"/>
            <a:ext cx="249364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Calibri"/>
              <a:buChar char="•"/>
              <a:tabLst>
                <a:tab pos="185420" algn="l"/>
              </a:tabLst>
            </a:pPr>
            <a:r>
              <a:rPr sz="1800" b="1" spc="-5" dirty="0">
                <a:latin typeface="Calibri"/>
                <a:cs typeface="Calibri"/>
              </a:rPr>
              <a:t>Th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W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20" dirty="0">
                <a:latin typeface="Calibri"/>
                <a:cs typeface="Calibri"/>
              </a:rPr>
              <a:t>/W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10" dirty="0">
                <a:latin typeface="Calibri"/>
                <a:cs typeface="Calibri"/>
              </a:rPr>
              <a:t>Be as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cifi</a:t>
            </a:r>
            <a:r>
              <a:rPr sz="1800" b="1" dirty="0">
                <a:latin typeface="Calibri"/>
                <a:cs typeface="Calibri"/>
              </a:rPr>
              <a:t>c </a:t>
            </a:r>
            <a:r>
              <a:rPr sz="1800" b="1" spc="-10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y</a:t>
            </a:r>
            <a:r>
              <a:rPr sz="1800" b="1" spc="-10" dirty="0">
                <a:latin typeface="Calibri"/>
                <a:cs typeface="Calibri"/>
              </a:rPr>
              <a:t>ou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92807" y="4813553"/>
            <a:ext cx="2082164" cy="646430"/>
          </a:xfrm>
          <a:custGeom>
            <a:avLst/>
            <a:gdLst/>
            <a:ahLst/>
            <a:cxnLst/>
            <a:rect l="l" t="t" r="r" b="b"/>
            <a:pathLst>
              <a:path w="2082164" h="646429">
                <a:moveTo>
                  <a:pt x="60071" y="0"/>
                </a:moveTo>
                <a:lnTo>
                  <a:pt x="0" y="34163"/>
                </a:lnTo>
                <a:lnTo>
                  <a:pt x="13529" y="57393"/>
                </a:lnTo>
                <a:lnTo>
                  <a:pt x="27556" y="80292"/>
                </a:lnTo>
                <a:lnTo>
                  <a:pt x="57077" y="125066"/>
                </a:lnTo>
                <a:lnTo>
                  <a:pt x="88510" y="168426"/>
                </a:lnTo>
                <a:lnTo>
                  <a:pt x="121800" y="210313"/>
                </a:lnTo>
                <a:lnTo>
                  <a:pt x="156892" y="250666"/>
                </a:lnTo>
                <a:lnTo>
                  <a:pt x="193733" y="289426"/>
                </a:lnTo>
                <a:lnTo>
                  <a:pt x="232269" y="326535"/>
                </a:lnTo>
                <a:lnTo>
                  <a:pt x="272446" y="361932"/>
                </a:lnTo>
                <a:lnTo>
                  <a:pt x="314209" y="395559"/>
                </a:lnTo>
                <a:lnTo>
                  <a:pt x="357505" y="427355"/>
                </a:lnTo>
                <a:lnTo>
                  <a:pt x="441036" y="481009"/>
                </a:lnTo>
                <a:lnTo>
                  <a:pt x="527245" y="527000"/>
                </a:lnTo>
                <a:lnTo>
                  <a:pt x="615696" y="565403"/>
                </a:lnTo>
                <a:lnTo>
                  <a:pt x="705958" y="596294"/>
                </a:lnTo>
                <a:lnTo>
                  <a:pt x="797595" y="619750"/>
                </a:lnTo>
                <a:lnTo>
                  <a:pt x="890175" y="635846"/>
                </a:lnTo>
                <a:lnTo>
                  <a:pt x="983262" y="644658"/>
                </a:lnTo>
                <a:lnTo>
                  <a:pt x="1076424" y="646264"/>
                </a:lnTo>
                <a:lnTo>
                  <a:pt x="1169227" y="640738"/>
                </a:lnTo>
                <a:lnTo>
                  <a:pt x="1261237" y="628157"/>
                </a:lnTo>
                <a:lnTo>
                  <a:pt x="1352019" y="608598"/>
                </a:lnTo>
                <a:lnTo>
                  <a:pt x="1441142" y="582135"/>
                </a:lnTo>
                <a:lnTo>
                  <a:pt x="1455538" y="576628"/>
                </a:lnTo>
                <a:lnTo>
                  <a:pt x="1096307" y="576628"/>
                </a:lnTo>
                <a:lnTo>
                  <a:pt x="1008149" y="576590"/>
                </a:lnTo>
                <a:lnTo>
                  <a:pt x="920567" y="569780"/>
                </a:lnTo>
                <a:lnTo>
                  <a:pt x="833960" y="556310"/>
                </a:lnTo>
                <a:lnTo>
                  <a:pt x="748728" y="536289"/>
                </a:lnTo>
                <a:lnTo>
                  <a:pt x="665272" y="509827"/>
                </a:lnTo>
                <a:lnTo>
                  <a:pt x="583991" y="477034"/>
                </a:lnTo>
                <a:lnTo>
                  <a:pt x="505286" y="438020"/>
                </a:lnTo>
                <a:lnTo>
                  <a:pt x="429557" y="392897"/>
                </a:lnTo>
                <a:lnTo>
                  <a:pt x="357203" y="341772"/>
                </a:lnTo>
                <a:lnTo>
                  <a:pt x="288625" y="284758"/>
                </a:lnTo>
                <a:lnTo>
                  <a:pt x="224222" y="221963"/>
                </a:lnTo>
                <a:lnTo>
                  <a:pt x="164396" y="153499"/>
                </a:lnTo>
                <a:lnTo>
                  <a:pt x="109545" y="79474"/>
                </a:lnTo>
                <a:lnTo>
                  <a:pt x="60071" y="0"/>
                </a:lnTo>
                <a:close/>
              </a:path>
              <a:path w="2082164" h="646429">
                <a:moveTo>
                  <a:pt x="2073402" y="17145"/>
                </a:moveTo>
                <a:lnTo>
                  <a:pt x="1941830" y="74168"/>
                </a:lnTo>
                <a:lnTo>
                  <a:pt x="1981834" y="96774"/>
                </a:lnTo>
                <a:lnTo>
                  <a:pt x="1967124" y="117022"/>
                </a:lnTo>
                <a:lnTo>
                  <a:pt x="1936444" y="156461"/>
                </a:lnTo>
                <a:lnTo>
                  <a:pt x="1904128" y="194450"/>
                </a:lnTo>
                <a:lnTo>
                  <a:pt x="1870230" y="230945"/>
                </a:lnTo>
                <a:lnTo>
                  <a:pt x="1834800" y="265897"/>
                </a:lnTo>
                <a:lnTo>
                  <a:pt x="1797893" y="299261"/>
                </a:lnTo>
                <a:lnTo>
                  <a:pt x="1759561" y="330991"/>
                </a:lnTo>
                <a:lnTo>
                  <a:pt x="1719855" y="361039"/>
                </a:lnTo>
                <a:lnTo>
                  <a:pt x="1678830" y="389359"/>
                </a:lnTo>
                <a:lnTo>
                  <a:pt x="1636537" y="415905"/>
                </a:lnTo>
                <a:lnTo>
                  <a:pt x="1531723" y="471398"/>
                </a:lnTo>
                <a:lnTo>
                  <a:pt x="1446690" y="506867"/>
                </a:lnTo>
                <a:lnTo>
                  <a:pt x="1360231" y="535015"/>
                </a:lnTo>
                <a:lnTo>
                  <a:pt x="1272748" y="555951"/>
                </a:lnTo>
                <a:lnTo>
                  <a:pt x="1184640" y="569785"/>
                </a:lnTo>
                <a:lnTo>
                  <a:pt x="1096307" y="576628"/>
                </a:lnTo>
                <a:lnTo>
                  <a:pt x="1455538" y="576628"/>
                </a:lnTo>
                <a:lnTo>
                  <a:pt x="1528170" y="548846"/>
                </a:lnTo>
                <a:lnTo>
                  <a:pt x="1612669" y="508806"/>
                </a:lnTo>
                <a:lnTo>
                  <a:pt x="1694207" y="462091"/>
                </a:lnTo>
                <a:lnTo>
                  <a:pt x="1772350" y="408778"/>
                </a:lnTo>
                <a:lnTo>
                  <a:pt x="1846662" y="348943"/>
                </a:lnTo>
                <a:lnTo>
                  <a:pt x="1916712" y="282661"/>
                </a:lnTo>
                <a:lnTo>
                  <a:pt x="1982065" y="210009"/>
                </a:lnTo>
                <a:lnTo>
                  <a:pt x="2042287" y="131064"/>
                </a:lnTo>
                <a:lnTo>
                  <a:pt x="2080707" y="131064"/>
                </a:lnTo>
                <a:lnTo>
                  <a:pt x="2073402" y="17145"/>
                </a:lnTo>
                <a:close/>
              </a:path>
              <a:path w="2082164" h="646429">
                <a:moveTo>
                  <a:pt x="2080707" y="131064"/>
                </a:moveTo>
                <a:lnTo>
                  <a:pt x="2042287" y="131064"/>
                </a:lnTo>
                <a:lnTo>
                  <a:pt x="2082165" y="153797"/>
                </a:lnTo>
                <a:lnTo>
                  <a:pt x="2080707" y="131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2807" y="4813553"/>
            <a:ext cx="2082164" cy="646430"/>
          </a:xfrm>
          <a:custGeom>
            <a:avLst/>
            <a:gdLst/>
            <a:ahLst/>
            <a:cxnLst/>
            <a:rect l="l" t="t" r="r" b="b"/>
            <a:pathLst>
              <a:path w="2082164" h="646429">
                <a:moveTo>
                  <a:pt x="0" y="34163"/>
                </a:moveTo>
                <a:lnTo>
                  <a:pt x="60071" y="0"/>
                </a:lnTo>
                <a:lnTo>
                  <a:pt x="109545" y="79474"/>
                </a:lnTo>
                <a:lnTo>
                  <a:pt x="164396" y="153499"/>
                </a:lnTo>
                <a:lnTo>
                  <a:pt x="224222" y="221963"/>
                </a:lnTo>
                <a:lnTo>
                  <a:pt x="288625" y="284758"/>
                </a:lnTo>
                <a:lnTo>
                  <a:pt x="357203" y="341772"/>
                </a:lnTo>
                <a:lnTo>
                  <a:pt x="429557" y="392897"/>
                </a:lnTo>
                <a:lnTo>
                  <a:pt x="505286" y="438020"/>
                </a:lnTo>
                <a:lnTo>
                  <a:pt x="583991" y="477034"/>
                </a:lnTo>
                <a:lnTo>
                  <a:pt x="665272" y="509827"/>
                </a:lnTo>
                <a:lnTo>
                  <a:pt x="748728" y="536289"/>
                </a:lnTo>
                <a:lnTo>
                  <a:pt x="833960" y="556310"/>
                </a:lnTo>
                <a:lnTo>
                  <a:pt x="920567" y="569780"/>
                </a:lnTo>
                <a:lnTo>
                  <a:pt x="1008149" y="576590"/>
                </a:lnTo>
                <a:lnTo>
                  <a:pt x="1096307" y="576628"/>
                </a:lnTo>
                <a:lnTo>
                  <a:pt x="1184640" y="569785"/>
                </a:lnTo>
                <a:lnTo>
                  <a:pt x="1272748" y="555951"/>
                </a:lnTo>
                <a:lnTo>
                  <a:pt x="1360231" y="535015"/>
                </a:lnTo>
                <a:lnTo>
                  <a:pt x="1446690" y="506867"/>
                </a:lnTo>
                <a:lnTo>
                  <a:pt x="1531723" y="471398"/>
                </a:lnTo>
                <a:lnTo>
                  <a:pt x="1614932" y="428498"/>
                </a:lnTo>
                <a:lnTo>
                  <a:pt x="1657839" y="402856"/>
                </a:lnTo>
                <a:lnTo>
                  <a:pt x="1699504" y="375418"/>
                </a:lnTo>
                <a:lnTo>
                  <a:pt x="1739876" y="346228"/>
                </a:lnTo>
                <a:lnTo>
                  <a:pt x="1778902" y="315333"/>
                </a:lnTo>
                <a:lnTo>
                  <a:pt x="1816528" y="282781"/>
                </a:lnTo>
                <a:lnTo>
                  <a:pt x="1852703" y="248617"/>
                </a:lnTo>
                <a:lnTo>
                  <a:pt x="1887374" y="212887"/>
                </a:lnTo>
                <a:lnTo>
                  <a:pt x="1920487" y="175639"/>
                </a:lnTo>
                <a:lnTo>
                  <a:pt x="1951992" y="136919"/>
                </a:lnTo>
                <a:lnTo>
                  <a:pt x="1981834" y="96774"/>
                </a:lnTo>
                <a:lnTo>
                  <a:pt x="1941830" y="74168"/>
                </a:lnTo>
                <a:lnTo>
                  <a:pt x="2073402" y="17145"/>
                </a:lnTo>
                <a:lnTo>
                  <a:pt x="2082165" y="153797"/>
                </a:lnTo>
                <a:lnTo>
                  <a:pt x="2042287" y="131064"/>
                </a:lnTo>
                <a:lnTo>
                  <a:pt x="1982065" y="210009"/>
                </a:lnTo>
                <a:lnTo>
                  <a:pt x="1916712" y="282661"/>
                </a:lnTo>
                <a:lnTo>
                  <a:pt x="1846662" y="348943"/>
                </a:lnTo>
                <a:lnTo>
                  <a:pt x="1772350" y="408778"/>
                </a:lnTo>
                <a:lnTo>
                  <a:pt x="1694207" y="462091"/>
                </a:lnTo>
                <a:lnTo>
                  <a:pt x="1612669" y="508806"/>
                </a:lnTo>
                <a:lnTo>
                  <a:pt x="1528170" y="548846"/>
                </a:lnTo>
                <a:lnTo>
                  <a:pt x="1441142" y="582135"/>
                </a:lnTo>
                <a:lnTo>
                  <a:pt x="1352019" y="608598"/>
                </a:lnTo>
                <a:lnTo>
                  <a:pt x="1261237" y="628157"/>
                </a:lnTo>
                <a:lnTo>
                  <a:pt x="1169227" y="640738"/>
                </a:lnTo>
                <a:lnTo>
                  <a:pt x="1076424" y="646264"/>
                </a:lnTo>
                <a:lnTo>
                  <a:pt x="983262" y="644658"/>
                </a:lnTo>
                <a:lnTo>
                  <a:pt x="890175" y="635846"/>
                </a:lnTo>
                <a:lnTo>
                  <a:pt x="797595" y="619750"/>
                </a:lnTo>
                <a:lnTo>
                  <a:pt x="705958" y="596294"/>
                </a:lnTo>
                <a:lnTo>
                  <a:pt x="615696" y="565403"/>
                </a:lnTo>
                <a:lnTo>
                  <a:pt x="527245" y="527000"/>
                </a:lnTo>
                <a:lnTo>
                  <a:pt x="441036" y="481009"/>
                </a:lnTo>
                <a:lnTo>
                  <a:pt x="357505" y="427355"/>
                </a:lnTo>
                <a:lnTo>
                  <a:pt x="314209" y="395559"/>
                </a:lnTo>
                <a:lnTo>
                  <a:pt x="272446" y="361932"/>
                </a:lnTo>
                <a:lnTo>
                  <a:pt x="232269" y="326535"/>
                </a:lnTo>
                <a:lnTo>
                  <a:pt x="193733" y="289426"/>
                </a:lnTo>
                <a:lnTo>
                  <a:pt x="156892" y="250666"/>
                </a:lnTo>
                <a:lnTo>
                  <a:pt x="121800" y="210313"/>
                </a:lnTo>
                <a:lnTo>
                  <a:pt x="88510" y="168426"/>
                </a:lnTo>
                <a:lnTo>
                  <a:pt x="57077" y="125066"/>
                </a:lnTo>
                <a:lnTo>
                  <a:pt x="27556" y="80292"/>
                </a:lnTo>
                <a:lnTo>
                  <a:pt x="13529" y="57393"/>
                </a:lnTo>
                <a:lnTo>
                  <a:pt x="0" y="34163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771" y="4036567"/>
            <a:ext cx="2004695" cy="796925"/>
          </a:xfrm>
          <a:custGeom>
            <a:avLst/>
            <a:gdLst/>
            <a:ahLst/>
            <a:cxnLst/>
            <a:rect l="l" t="t" r="r" b="b"/>
            <a:pathLst>
              <a:path w="2004695" h="796925">
                <a:moveTo>
                  <a:pt x="1924456" y="0"/>
                </a:moveTo>
                <a:lnTo>
                  <a:pt x="67001" y="1005"/>
                </a:lnTo>
                <a:lnTo>
                  <a:pt x="29113" y="18104"/>
                </a:lnTo>
                <a:lnTo>
                  <a:pt x="5128" y="51480"/>
                </a:lnTo>
                <a:lnTo>
                  <a:pt x="0" y="79628"/>
                </a:lnTo>
                <a:lnTo>
                  <a:pt x="1020" y="729967"/>
                </a:lnTo>
                <a:lnTo>
                  <a:pt x="18145" y="767843"/>
                </a:lnTo>
                <a:lnTo>
                  <a:pt x="51530" y="791803"/>
                </a:lnTo>
                <a:lnTo>
                  <a:pt x="79692" y="796924"/>
                </a:lnTo>
                <a:lnTo>
                  <a:pt x="1937175" y="795912"/>
                </a:lnTo>
                <a:lnTo>
                  <a:pt x="1975004" y="778791"/>
                </a:lnTo>
                <a:lnTo>
                  <a:pt x="1998961" y="745375"/>
                </a:lnTo>
                <a:lnTo>
                  <a:pt x="2004085" y="717168"/>
                </a:lnTo>
                <a:lnTo>
                  <a:pt x="2003087" y="67000"/>
                </a:lnTo>
                <a:lnTo>
                  <a:pt x="1985997" y="29122"/>
                </a:lnTo>
                <a:lnTo>
                  <a:pt x="1952615" y="5131"/>
                </a:lnTo>
                <a:lnTo>
                  <a:pt x="192445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771" y="4036567"/>
            <a:ext cx="2004695" cy="796925"/>
          </a:xfrm>
          <a:custGeom>
            <a:avLst/>
            <a:gdLst/>
            <a:ahLst/>
            <a:cxnLst/>
            <a:rect l="l" t="t" r="r" b="b"/>
            <a:pathLst>
              <a:path w="2004695" h="796925">
                <a:moveTo>
                  <a:pt x="0" y="79628"/>
                </a:moveTo>
                <a:lnTo>
                  <a:pt x="11186" y="38939"/>
                </a:lnTo>
                <a:lnTo>
                  <a:pt x="40511" y="10282"/>
                </a:lnTo>
                <a:lnTo>
                  <a:pt x="1924456" y="0"/>
                </a:lnTo>
                <a:lnTo>
                  <a:pt x="1938968" y="1322"/>
                </a:lnTo>
                <a:lnTo>
                  <a:pt x="1976365" y="19268"/>
                </a:lnTo>
                <a:lnTo>
                  <a:pt x="1999594" y="53224"/>
                </a:lnTo>
                <a:lnTo>
                  <a:pt x="2004085" y="717168"/>
                </a:lnTo>
                <a:lnTo>
                  <a:pt x="2002765" y="731708"/>
                </a:lnTo>
                <a:lnTo>
                  <a:pt x="1984845" y="769151"/>
                </a:lnTo>
                <a:lnTo>
                  <a:pt x="1950934" y="792406"/>
                </a:lnTo>
                <a:lnTo>
                  <a:pt x="79692" y="796924"/>
                </a:lnTo>
                <a:lnTo>
                  <a:pt x="65177" y="795605"/>
                </a:lnTo>
                <a:lnTo>
                  <a:pt x="27779" y="777688"/>
                </a:lnTo>
                <a:lnTo>
                  <a:pt x="4530" y="743748"/>
                </a:lnTo>
                <a:lnTo>
                  <a:pt x="0" y="796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3444" y="4231665"/>
            <a:ext cx="1850389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b="1" spc="-2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32479" y="2575432"/>
            <a:ext cx="2254885" cy="1859914"/>
          </a:xfrm>
          <a:custGeom>
            <a:avLst/>
            <a:gdLst/>
            <a:ahLst/>
            <a:cxnLst/>
            <a:rect l="l" t="t" r="r" b="b"/>
            <a:pathLst>
              <a:path w="2254885" h="1859914">
                <a:moveTo>
                  <a:pt x="2068703" y="0"/>
                </a:moveTo>
                <a:lnTo>
                  <a:pt x="185928" y="0"/>
                </a:lnTo>
                <a:lnTo>
                  <a:pt x="170671" y="615"/>
                </a:lnTo>
                <a:lnTo>
                  <a:pt x="127138" y="9473"/>
                </a:lnTo>
                <a:lnTo>
                  <a:pt x="87963" y="27842"/>
                </a:lnTo>
                <a:lnTo>
                  <a:pt x="54435" y="54435"/>
                </a:lnTo>
                <a:lnTo>
                  <a:pt x="27842" y="87963"/>
                </a:lnTo>
                <a:lnTo>
                  <a:pt x="9473" y="127138"/>
                </a:lnTo>
                <a:lnTo>
                  <a:pt x="615" y="170671"/>
                </a:lnTo>
                <a:lnTo>
                  <a:pt x="0" y="185927"/>
                </a:lnTo>
                <a:lnTo>
                  <a:pt x="0" y="1673605"/>
                </a:lnTo>
                <a:lnTo>
                  <a:pt x="5400" y="1718305"/>
                </a:lnTo>
                <a:lnTo>
                  <a:pt x="20742" y="1759076"/>
                </a:lnTo>
                <a:lnTo>
                  <a:pt x="44736" y="1794629"/>
                </a:lnTo>
                <a:lnTo>
                  <a:pt x="76096" y="1823677"/>
                </a:lnTo>
                <a:lnTo>
                  <a:pt x="113532" y="1844930"/>
                </a:lnTo>
                <a:lnTo>
                  <a:pt x="155755" y="1857102"/>
                </a:lnTo>
                <a:lnTo>
                  <a:pt x="185928" y="1859533"/>
                </a:lnTo>
                <a:lnTo>
                  <a:pt x="2068703" y="1859533"/>
                </a:lnTo>
                <a:lnTo>
                  <a:pt x="2113361" y="1854133"/>
                </a:lnTo>
                <a:lnTo>
                  <a:pt x="2154117" y="1838791"/>
                </a:lnTo>
                <a:lnTo>
                  <a:pt x="2189674" y="1814797"/>
                </a:lnTo>
                <a:lnTo>
                  <a:pt x="2218737" y="1783437"/>
                </a:lnTo>
                <a:lnTo>
                  <a:pt x="2240010" y="1746001"/>
                </a:lnTo>
                <a:lnTo>
                  <a:pt x="2252195" y="1703778"/>
                </a:lnTo>
                <a:lnTo>
                  <a:pt x="2254631" y="1673605"/>
                </a:lnTo>
                <a:lnTo>
                  <a:pt x="2254631" y="185927"/>
                </a:lnTo>
                <a:lnTo>
                  <a:pt x="2249223" y="141228"/>
                </a:lnTo>
                <a:lnTo>
                  <a:pt x="2233864" y="100457"/>
                </a:lnTo>
                <a:lnTo>
                  <a:pt x="2209851" y="64904"/>
                </a:lnTo>
                <a:lnTo>
                  <a:pt x="2178479" y="35856"/>
                </a:lnTo>
                <a:lnTo>
                  <a:pt x="2141045" y="14603"/>
                </a:lnTo>
                <a:lnTo>
                  <a:pt x="2098844" y="2431"/>
                </a:lnTo>
                <a:lnTo>
                  <a:pt x="2068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2479" y="2575432"/>
            <a:ext cx="2254885" cy="1859914"/>
          </a:xfrm>
          <a:custGeom>
            <a:avLst/>
            <a:gdLst/>
            <a:ahLst/>
            <a:cxnLst/>
            <a:rect l="l" t="t" r="r" b="b"/>
            <a:pathLst>
              <a:path w="2254885" h="1859914">
                <a:moveTo>
                  <a:pt x="0" y="185927"/>
                </a:moveTo>
                <a:lnTo>
                  <a:pt x="5400" y="141228"/>
                </a:lnTo>
                <a:lnTo>
                  <a:pt x="20742" y="100457"/>
                </a:lnTo>
                <a:lnTo>
                  <a:pt x="44736" y="64904"/>
                </a:lnTo>
                <a:lnTo>
                  <a:pt x="76096" y="35856"/>
                </a:lnTo>
                <a:lnTo>
                  <a:pt x="113532" y="14603"/>
                </a:lnTo>
                <a:lnTo>
                  <a:pt x="155755" y="2431"/>
                </a:lnTo>
                <a:lnTo>
                  <a:pt x="185928" y="0"/>
                </a:lnTo>
                <a:lnTo>
                  <a:pt x="2068703" y="0"/>
                </a:lnTo>
                <a:lnTo>
                  <a:pt x="2113361" y="5400"/>
                </a:lnTo>
                <a:lnTo>
                  <a:pt x="2154117" y="20742"/>
                </a:lnTo>
                <a:lnTo>
                  <a:pt x="2189674" y="44736"/>
                </a:lnTo>
                <a:lnTo>
                  <a:pt x="2218737" y="76096"/>
                </a:lnTo>
                <a:lnTo>
                  <a:pt x="2240010" y="113532"/>
                </a:lnTo>
                <a:lnTo>
                  <a:pt x="2252195" y="155755"/>
                </a:lnTo>
                <a:lnTo>
                  <a:pt x="2254631" y="185927"/>
                </a:lnTo>
                <a:lnTo>
                  <a:pt x="2254631" y="1673605"/>
                </a:lnTo>
                <a:lnTo>
                  <a:pt x="2249223" y="1718305"/>
                </a:lnTo>
                <a:lnTo>
                  <a:pt x="2233864" y="1759076"/>
                </a:lnTo>
                <a:lnTo>
                  <a:pt x="2209851" y="1794629"/>
                </a:lnTo>
                <a:lnTo>
                  <a:pt x="2178479" y="1823677"/>
                </a:lnTo>
                <a:lnTo>
                  <a:pt x="2141045" y="1844930"/>
                </a:lnTo>
                <a:lnTo>
                  <a:pt x="2098844" y="1857102"/>
                </a:lnTo>
                <a:lnTo>
                  <a:pt x="2068703" y="1859533"/>
                </a:lnTo>
                <a:lnTo>
                  <a:pt x="185928" y="1859533"/>
                </a:lnTo>
                <a:lnTo>
                  <a:pt x="141228" y="1854133"/>
                </a:lnTo>
                <a:lnTo>
                  <a:pt x="100457" y="1838791"/>
                </a:lnTo>
                <a:lnTo>
                  <a:pt x="64904" y="1814797"/>
                </a:lnTo>
                <a:lnTo>
                  <a:pt x="35856" y="1783437"/>
                </a:lnTo>
                <a:lnTo>
                  <a:pt x="14603" y="1746001"/>
                </a:lnTo>
                <a:lnTo>
                  <a:pt x="2431" y="1703778"/>
                </a:lnTo>
                <a:lnTo>
                  <a:pt x="0" y="1673605"/>
                </a:lnTo>
                <a:lnTo>
                  <a:pt x="0" y="185927"/>
                </a:lnTo>
                <a:close/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97377" y="3167379"/>
            <a:ext cx="19532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Calibri"/>
              <a:buChar char="•"/>
              <a:tabLst>
                <a:tab pos="185420" algn="l"/>
              </a:tabLst>
            </a:pPr>
            <a:r>
              <a:rPr sz="1800" b="1" spc="-25" dirty="0">
                <a:latin typeface="Calibri"/>
                <a:cs typeface="Calibri"/>
              </a:rPr>
              <a:t>W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y</a:t>
            </a:r>
            <a:r>
              <a:rPr sz="1800" b="1" spc="-10" dirty="0">
                <a:latin typeface="Calibri"/>
                <a:cs typeface="Calibri"/>
              </a:rPr>
              <a:t>ou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97377" y="3459988"/>
            <a:ext cx="1825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Calibri"/>
              <a:buChar char="•"/>
              <a:tabLst>
                <a:tab pos="185420" algn="l"/>
              </a:tabLst>
            </a:pPr>
            <a:r>
              <a:rPr sz="1800" b="1" dirty="0">
                <a:latin typeface="Calibri"/>
                <a:cs typeface="Calibri"/>
              </a:rPr>
              <a:t>Descri</a:t>
            </a:r>
            <a:r>
              <a:rPr sz="1800" b="1" spc="5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wit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9589" y="3711447"/>
            <a:ext cx="1053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ju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10505" y="1409208"/>
            <a:ext cx="2571115" cy="788035"/>
          </a:xfrm>
          <a:custGeom>
            <a:avLst/>
            <a:gdLst/>
            <a:ahLst/>
            <a:cxnLst/>
            <a:rect l="l" t="t" r="r" b="b"/>
            <a:pathLst>
              <a:path w="2571115" h="788035">
                <a:moveTo>
                  <a:pt x="1353999" y="0"/>
                </a:moveTo>
                <a:lnTo>
                  <a:pt x="1238811" y="56"/>
                </a:lnTo>
                <a:lnTo>
                  <a:pt x="1124373" y="8960"/>
                </a:lnTo>
                <a:lnTo>
                  <a:pt x="1011209" y="26568"/>
                </a:lnTo>
                <a:lnTo>
                  <a:pt x="899842" y="52736"/>
                </a:lnTo>
                <a:lnTo>
                  <a:pt x="790794" y="87318"/>
                </a:lnTo>
                <a:lnTo>
                  <a:pt x="684588" y="130172"/>
                </a:lnTo>
                <a:lnTo>
                  <a:pt x="581748" y="181153"/>
                </a:lnTo>
                <a:lnTo>
                  <a:pt x="482795" y="240117"/>
                </a:lnTo>
                <a:lnTo>
                  <a:pt x="388252" y="306920"/>
                </a:lnTo>
                <a:lnTo>
                  <a:pt x="298644" y="381418"/>
                </a:lnTo>
                <a:lnTo>
                  <a:pt x="214491" y="463466"/>
                </a:lnTo>
                <a:lnTo>
                  <a:pt x="136318" y="552921"/>
                </a:lnTo>
                <a:lnTo>
                  <a:pt x="64646" y="649638"/>
                </a:lnTo>
                <a:lnTo>
                  <a:pt x="0" y="753474"/>
                </a:lnTo>
                <a:lnTo>
                  <a:pt x="60071" y="787637"/>
                </a:lnTo>
                <a:lnTo>
                  <a:pt x="76500" y="759477"/>
                </a:lnTo>
                <a:lnTo>
                  <a:pt x="93549" y="731734"/>
                </a:lnTo>
                <a:lnTo>
                  <a:pt x="129472" y="677537"/>
                </a:lnTo>
                <a:lnTo>
                  <a:pt x="167772" y="625122"/>
                </a:lnTo>
                <a:lnTo>
                  <a:pt x="208378" y="574564"/>
                </a:lnTo>
                <a:lnTo>
                  <a:pt x="251221" y="525938"/>
                </a:lnTo>
                <a:lnTo>
                  <a:pt x="296233" y="479320"/>
                </a:lnTo>
                <a:lnTo>
                  <a:pt x="343342" y="434785"/>
                </a:lnTo>
                <a:lnTo>
                  <a:pt x="392481" y="392409"/>
                </a:lnTo>
                <a:lnTo>
                  <a:pt x="443580" y="352267"/>
                </a:lnTo>
                <a:lnTo>
                  <a:pt x="496570" y="314435"/>
                </a:lnTo>
                <a:lnTo>
                  <a:pt x="595592" y="252774"/>
                </a:lnTo>
                <a:lnTo>
                  <a:pt x="697628" y="200162"/>
                </a:lnTo>
                <a:lnTo>
                  <a:pt x="802171" y="156503"/>
                </a:lnTo>
                <a:lnTo>
                  <a:pt x="908712" y="121699"/>
                </a:lnTo>
                <a:lnTo>
                  <a:pt x="1016744" y="95654"/>
                </a:lnTo>
                <a:lnTo>
                  <a:pt x="1125758" y="78271"/>
                </a:lnTo>
                <a:lnTo>
                  <a:pt x="1235247" y="69453"/>
                </a:lnTo>
                <a:lnTo>
                  <a:pt x="1744139" y="69104"/>
                </a:lnTo>
                <a:lnTo>
                  <a:pt x="1698841" y="54357"/>
                </a:lnTo>
                <a:lnTo>
                  <a:pt x="1584537" y="27006"/>
                </a:lnTo>
                <a:lnTo>
                  <a:pt x="1469415" y="8935"/>
                </a:lnTo>
                <a:lnTo>
                  <a:pt x="1353999" y="0"/>
                </a:lnTo>
                <a:close/>
              </a:path>
              <a:path w="2571115" h="788035">
                <a:moveTo>
                  <a:pt x="1744139" y="69104"/>
                </a:moveTo>
                <a:lnTo>
                  <a:pt x="1344702" y="69104"/>
                </a:lnTo>
                <a:lnTo>
                  <a:pt x="1453616" y="77126"/>
                </a:lnTo>
                <a:lnTo>
                  <a:pt x="1561480" y="93423"/>
                </a:lnTo>
                <a:lnTo>
                  <a:pt x="1667788" y="117899"/>
                </a:lnTo>
                <a:lnTo>
                  <a:pt x="1772029" y="150456"/>
                </a:lnTo>
                <a:lnTo>
                  <a:pt x="1873698" y="190997"/>
                </a:lnTo>
                <a:lnTo>
                  <a:pt x="1972285" y="239427"/>
                </a:lnTo>
                <a:lnTo>
                  <a:pt x="2067284" y="295647"/>
                </a:lnTo>
                <a:lnTo>
                  <a:pt x="2158185" y="359562"/>
                </a:lnTo>
                <a:lnTo>
                  <a:pt x="2244481" y="431074"/>
                </a:lnTo>
                <a:lnTo>
                  <a:pt x="2325663" y="510087"/>
                </a:lnTo>
                <a:lnTo>
                  <a:pt x="2401225" y="596504"/>
                </a:lnTo>
                <a:lnTo>
                  <a:pt x="2470658" y="690228"/>
                </a:lnTo>
                <a:lnTo>
                  <a:pt x="2430653" y="712834"/>
                </a:lnTo>
                <a:lnTo>
                  <a:pt x="2561463" y="770492"/>
                </a:lnTo>
                <a:lnTo>
                  <a:pt x="2569410" y="655938"/>
                </a:lnTo>
                <a:lnTo>
                  <a:pt x="2530983" y="655938"/>
                </a:lnTo>
                <a:lnTo>
                  <a:pt x="2511387" y="627588"/>
                </a:lnTo>
                <a:lnTo>
                  <a:pt x="2470329" y="572384"/>
                </a:lnTo>
                <a:lnTo>
                  <a:pt x="2426846" y="519233"/>
                </a:lnTo>
                <a:lnTo>
                  <a:pt x="2381021" y="468209"/>
                </a:lnTo>
                <a:lnTo>
                  <a:pt x="2332933" y="419388"/>
                </a:lnTo>
                <a:lnTo>
                  <a:pt x="2282663" y="372843"/>
                </a:lnTo>
                <a:lnTo>
                  <a:pt x="2230293" y="328647"/>
                </a:lnTo>
                <a:lnTo>
                  <a:pt x="2175902" y="286874"/>
                </a:lnTo>
                <a:lnTo>
                  <a:pt x="2119573" y="247599"/>
                </a:lnTo>
                <a:lnTo>
                  <a:pt x="2061384" y="210896"/>
                </a:lnTo>
                <a:lnTo>
                  <a:pt x="1922904" y="137475"/>
                </a:lnTo>
                <a:lnTo>
                  <a:pt x="1811804" y="91132"/>
                </a:lnTo>
                <a:lnTo>
                  <a:pt x="1744139" y="69104"/>
                </a:lnTo>
                <a:close/>
              </a:path>
              <a:path w="2571115" h="788035">
                <a:moveTo>
                  <a:pt x="2570988" y="633205"/>
                </a:moveTo>
                <a:lnTo>
                  <a:pt x="2530983" y="655938"/>
                </a:lnTo>
                <a:lnTo>
                  <a:pt x="2569410" y="655938"/>
                </a:lnTo>
                <a:lnTo>
                  <a:pt x="2570988" y="633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0505" y="1409208"/>
            <a:ext cx="2571115" cy="788035"/>
          </a:xfrm>
          <a:custGeom>
            <a:avLst/>
            <a:gdLst/>
            <a:ahLst/>
            <a:cxnLst/>
            <a:rect l="l" t="t" r="r" b="b"/>
            <a:pathLst>
              <a:path w="2571115" h="788035">
                <a:moveTo>
                  <a:pt x="0" y="753474"/>
                </a:moveTo>
                <a:lnTo>
                  <a:pt x="64646" y="649638"/>
                </a:lnTo>
                <a:lnTo>
                  <a:pt x="136318" y="552921"/>
                </a:lnTo>
                <a:lnTo>
                  <a:pt x="214491" y="463466"/>
                </a:lnTo>
                <a:lnTo>
                  <a:pt x="298644" y="381418"/>
                </a:lnTo>
                <a:lnTo>
                  <a:pt x="388252" y="306920"/>
                </a:lnTo>
                <a:lnTo>
                  <a:pt x="482795" y="240117"/>
                </a:lnTo>
                <a:lnTo>
                  <a:pt x="581748" y="181153"/>
                </a:lnTo>
                <a:lnTo>
                  <a:pt x="684588" y="130172"/>
                </a:lnTo>
                <a:lnTo>
                  <a:pt x="790794" y="87318"/>
                </a:lnTo>
                <a:lnTo>
                  <a:pt x="899842" y="52736"/>
                </a:lnTo>
                <a:lnTo>
                  <a:pt x="1011209" y="26568"/>
                </a:lnTo>
                <a:lnTo>
                  <a:pt x="1124373" y="8960"/>
                </a:lnTo>
                <a:lnTo>
                  <a:pt x="1238811" y="56"/>
                </a:lnTo>
                <a:lnTo>
                  <a:pt x="1353999" y="0"/>
                </a:lnTo>
                <a:lnTo>
                  <a:pt x="1469415" y="8935"/>
                </a:lnTo>
                <a:lnTo>
                  <a:pt x="1584537" y="27006"/>
                </a:lnTo>
                <a:lnTo>
                  <a:pt x="1698841" y="54357"/>
                </a:lnTo>
                <a:lnTo>
                  <a:pt x="1811804" y="91132"/>
                </a:lnTo>
                <a:lnTo>
                  <a:pt x="1922904" y="137475"/>
                </a:lnTo>
                <a:lnTo>
                  <a:pt x="2031619" y="193531"/>
                </a:lnTo>
                <a:lnTo>
                  <a:pt x="2090706" y="228921"/>
                </a:lnTo>
                <a:lnTo>
                  <a:pt x="2147975" y="266920"/>
                </a:lnTo>
                <a:lnTo>
                  <a:pt x="2203345" y="307453"/>
                </a:lnTo>
                <a:lnTo>
                  <a:pt x="2256736" y="350446"/>
                </a:lnTo>
                <a:lnTo>
                  <a:pt x="2308066" y="395826"/>
                </a:lnTo>
                <a:lnTo>
                  <a:pt x="2357255" y="443519"/>
                </a:lnTo>
                <a:lnTo>
                  <a:pt x="2404222" y="493450"/>
                </a:lnTo>
                <a:lnTo>
                  <a:pt x="2448886" y="545547"/>
                </a:lnTo>
                <a:lnTo>
                  <a:pt x="2491166" y="599734"/>
                </a:lnTo>
                <a:lnTo>
                  <a:pt x="2530983" y="655938"/>
                </a:lnTo>
                <a:lnTo>
                  <a:pt x="2570988" y="633205"/>
                </a:lnTo>
                <a:lnTo>
                  <a:pt x="2561463" y="770492"/>
                </a:lnTo>
                <a:lnTo>
                  <a:pt x="2430653" y="712834"/>
                </a:lnTo>
                <a:lnTo>
                  <a:pt x="2470658" y="690228"/>
                </a:lnTo>
                <a:lnTo>
                  <a:pt x="2401225" y="596504"/>
                </a:lnTo>
                <a:lnTo>
                  <a:pt x="2325663" y="510087"/>
                </a:lnTo>
                <a:lnTo>
                  <a:pt x="2244481" y="431074"/>
                </a:lnTo>
                <a:lnTo>
                  <a:pt x="2158185" y="359562"/>
                </a:lnTo>
                <a:lnTo>
                  <a:pt x="2067284" y="295647"/>
                </a:lnTo>
                <a:lnTo>
                  <a:pt x="1972285" y="239427"/>
                </a:lnTo>
                <a:lnTo>
                  <a:pt x="1873698" y="190997"/>
                </a:lnTo>
                <a:lnTo>
                  <a:pt x="1772029" y="150456"/>
                </a:lnTo>
                <a:lnTo>
                  <a:pt x="1667788" y="117899"/>
                </a:lnTo>
                <a:lnTo>
                  <a:pt x="1561480" y="93423"/>
                </a:lnTo>
                <a:lnTo>
                  <a:pt x="1453616" y="77126"/>
                </a:lnTo>
                <a:lnTo>
                  <a:pt x="1344702" y="69104"/>
                </a:lnTo>
                <a:lnTo>
                  <a:pt x="1235247" y="69453"/>
                </a:lnTo>
                <a:lnTo>
                  <a:pt x="1125758" y="78271"/>
                </a:lnTo>
                <a:lnTo>
                  <a:pt x="1016744" y="95654"/>
                </a:lnTo>
                <a:lnTo>
                  <a:pt x="908712" y="121699"/>
                </a:lnTo>
                <a:lnTo>
                  <a:pt x="802171" y="156503"/>
                </a:lnTo>
                <a:lnTo>
                  <a:pt x="697628" y="200162"/>
                </a:lnTo>
                <a:lnTo>
                  <a:pt x="595592" y="252774"/>
                </a:lnTo>
                <a:lnTo>
                  <a:pt x="496570" y="314435"/>
                </a:lnTo>
                <a:lnTo>
                  <a:pt x="443580" y="352267"/>
                </a:lnTo>
                <a:lnTo>
                  <a:pt x="392481" y="392409"/>
                </a:lnTo>
                <a:lnTo>
                  <a:pt x="343342" y="434785"/>
                </a:lnTo>
                <a:lnTo>
                  <a:pt x="296233" y="479320"/>
                </a:lnTo>
                <a:lnTo>
                  <a:pt x="251221" y="525938"/>
                </a:lnTo>
                <a:lnTo>
                  <a:pt x="208378" y="574564"/>
                </a:lnTo>
                <a:lnTo>
                  <a:pt x="167772" y="625122"/>
                </a:lnTo>
                <a:lnTo>
                  <a:pt x="129472" y="677537"/>
                </a:lnTo>
                <a:lnTo>
                  <a:pt x="93549" y="731734"/>
                </a:lnTo>
                <a:lnTo>
                  <a:pt x="60071" y="787637"/>
                </a:lnTo>
                <a:lnTo>
                  <a:pt x="0" y="753474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3495" y="2176907"/>
            <a:ext cx="2004060" cy="796925"/>
          </a:xfrm>
          <a:custGeom>
            <a:avLst/>
            <a:gdLst/>
            <a:ahLst/>
            <a:cxnLst/>
            <a:rect l="l" t="t" r="r" b="b"/>
            <a:pathLst>
              <a:path w="2004060" h="796925">
                <a:moveTo>
                  <a:pt x="1924430" y="0"/>
                </a:moveTo>
                <a:lnTo>
                  <a:pt x="66909" y="1012"/>
                </a:lnTo>
                <a:lnTo>
                  <a:pt x="29080" y="18133"/>
                </a:lnTo>
                <a:lnTo>
                  <a:pt x="5123" y="51549"/>
                </a:lnTo>
                <a:lnTo>
                  <a:pt x="0" y="79755"/>
                </a:lnTo>
                <a:lnTo>
                  <a:pt x="998" y="729924"/>
                </a:lnTo>
                <a:lnTo>
                  <a:pt x="18087" y="767802"/>
                </a:lnTo>
                <a:lnTo>
                  <a:pt x="51469" y="791793"/>
                </a:lnTo>
                <a:lnTo>
                  <a:pt x="79628" y="796925"/>
                </a:lnTo>
                <a:lnTo>
                  <a:pt x="1937059" y="795926"/>
                </a:lnTo>
                <a:lnTo>
                  <a:pt x="1974937" y="778837"/>
                </a:lnTo>
                <a:lnTo>
                  <a:pt x="1998928" y="745455"/>
                </a:lnTo>
                <a:lnTo>
                  <a:pt x="2004059" y="717295"/>
                </a:lnTo>
                <a:lnTo>
                  <a:pt x="2003047" y="67002"/>
                </a:lnTo>
                <a:lnTo>
                  <a:pt x="1985937" y="29103"/>
                </a:lnTo>
                <a:lnTo>
                  <a:pt x="1952569" y="5125"/>
                </a:lnTo>
                <a:lnTo>
                  <a:pt x="1924430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3495" y="2176907"/>
            <a:ext cx="2004060" cy="796925"/>
          </a:xfrm>
          <a:custGeom>
            <a:avLst/>
            <a:gdLst/>
            <a:ahLst/>
            <a:cxnLst/>
            <a:rect l="l" t="t" r="r" b="b"/>
            <a:pathLst>
              <a:path w="2004060" h="796925">
                <a:moveTo>
                  <a:pt x="0" y="79755"/>
                </a:moveTo>
                <a:lnTo>
                  <a:pt x="11175" y="38990"/>
                </a:lnTo>
                <a:lnTo>
                  <a:pt x="40462" y="10302"/>
                </a:lnTo>
                <a:lnTo>
                  <a:pt x="1924430" y="0"/>
                </a:lnTo>
                <a:lnTo>
                  <a:pt x="1938932" y="1320"/>
                </a:lnTo>
                <a:lnTo>
                  <a:pt x="1976307" y="19251"/>
                </a:lnTo>
                <a:lnTo>
                  <a:pt x="1999543" y="53213"/>
                </a:lnTo>
                <a:lnTo>
                  <a:pt x="2004059" y="717295"/>
                </a:lnTo>
                <a:lnTo>
                  <a:pt x="2002737" y="731808"/>
                </a:lnTo>
                <a:lnTo>
                  <a:pt x="1984791" y="769205"/>
                </a:lnTo>
                <a:lnTo>
                  <a:pt x="1950835" y="792434"/>
                </a:lnTo>
                <a:lnTo>
                  <a:pt x="79628" y="796925"/>
                </a:lnTo>
                <a:lnTo>
                  <a:pt x="65116" y="795602"/>
                </a:lnTo>
                <a:lnTo>
                  <a:pt x="27719" y="777656"/>
                </a:lnTo>
                <a:lnTo>
                  <a:pt x="4490" y="743700"/>
                </a:lnTo>
                <a:lnTo>
                  <a:pt x="0" y="7975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42334" y="2371725"/>
            <a:ext cx="1786889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BEH</a:t>
            </a:r>
            <a:r>
              <a:rPr sz="3200" b="1" spc="-1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VIOR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66865" y="2575432"/>
            <a:ext cx="2896235" cy="1859914"/>
          </a:xfrm>
          <a:custGeom>
            <a:avLst/>
            <a:gdLst/>
            <a:ahLst/>
            <a:cxnLst/>
            <a:rect l="l" t="t" r="r" b="b"/>
            <a:pathLst>
              <a:path w="2896234" h="1859914">
                <a:moveTo>
                  <a:pt x="2710180" y="0"/>
                </a:moveTo>
                <a:lnTo>
                  <a:pt x="185928" y="0"/>
                </a:lnTo>
                <a:lnTo>
                  <a:pt x="170688" y="615"/>
                </a:lnTo>
                <a:lnTo>
                  <a:pt x="127186" y="9473"/>
                </a:lnTo>
                <a:lnTo>
                  <a:pt x="88019" y="27842"/>
                </a:lnTo>
                <a:lnTo>
                  <a:pt x="54483" y="54435"/>
                </a:lnTo>
                <a:lnTo>
                  <a:pt x="27872" y="87963"/>
                </a:lnTo>
                <a:lnTo>
                  <a:pt x="9485" y="127138"/>
                </a:lnTo>
                <a:lnTo>
                  <a:pt x="616" y="170671"/>
                </a:lnTo>
                <a:lnTo>
                  <a:pt x="0" y="185927"/>
                </a:lnTo>
                <a:lnTo>
                  <a:pt x="0" y="1673605"/>
                </a:lnTo>
                <a:lnTo>
                  <a:pt x="5407" y="1718305"/>
                </a:lnTo>
                <a:lnTo>
                  <a:pt x="20766" y="1759076"/>
                </a:lnTo>
                <a:lnTo>
                  <a:pt x="44779" y="1794629"/>
                </a:lnTo>
                <a:lnTo>
                  <a:pt x="76151" y="1823677"/>
                </a:lnTo>
                <a:lnTo>
                  <a:pt x="113585" y="1844930"/>
                </a:lnTo>
                <a:lnTo>
                  <a:pt x="155786" y="1857102"/>
                </a:lnTo>
                <a:lnTo>
                  <a:pt x="185928" y="1859533"/>
                </a:lnTo>
                <a:lnTo>
                  <a:pt x="2710180" y="1859533"/>
                </a:lnTo>
                <a:lnTo>
                  <a:pt x="2754887" y="1854133"/>
                </a:lnTo>
                <a:lnTo>
                  <a:pt x="2795677" y="1838791"/>
                </a:lnTo>
                <a:lnTo>
                  <a:pt x="2831257" y="1814797"/>
                </a:lnTo>
                <a:lnTo>
                  <a:pt x="2860333" y="1783437"/>
                </a:lnTo>
                <a:lnTo>
                  <a:pt x="2881612" y="1746001"/>
                </a:lnTo>
                <a:lnTo>
                  <a:pt x="2893799" y="1703778"/>
                </a:lnTo>
                <a:lnTo>
                  <a:pt x="2896235" y="1673605"/>
                </a:lnTo>
                <a:lnTo>
                  <a:pt x="2896235" y="185927"/>
                </a:lnTo>
                <a:lnTo>
                  <a:pt x="2890827" y="141228"/>
                </a:lnTo>
                <a:lnTo>
                  <a:pt x="2875465" y="100457"/>
                </a:lnTo>
                <a:lnTo>
                  <a:pt x="2851444" y="64904"/>
                </a:lnTo>
                <a:lnTo>
                  <a:pt x="2820056" y="35856"/>
                </a:lnTo>
                <a:lnTo>
                  <a:pt x="2782595" y="14603"/>
                </a:lnTo>
                <a:lnTo>
                  <a:pt x="2740356" y="2431"/>
                </a:lnTo>
                <a:lnTo>
                  <a:pt x="2710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6865" y="2575432"/>
            <a:ext cx="2896235" cy="1859914"/>
          </a:xfrm>
          <a:custGeom>
            <a:avLst/>
            <a:gdLst/>
            <a:ahLst/>
            <a:cxnLst/>
            <a:rect l="l" t="t" r="r" b="b"/>
            <a:pathLst>
              <a:path w="2896234" h="1859914">
                <a:moveTo>
                  <a:pt x="0" y="185927"/>
                </a:moveTo>
                <a:lnTo>
                  <a:pt x="5407" y="141228"/>
                </a:lnTo>
                <a:lnTo>
                  <a:pt x="20766" y="100457"/>
                </a:lnTo>
                <a:lnTo>
                  <a:pt x="44779" y="64904"/>
                </a:lnTo>
                <a:lnTo>
                  <a:pt x="76151" y="35856"/>
                </a:lnTo>
                <a:lnTo>
                  <a:pt x="113585" y="14603"/>
                </a:lnTo>
                <a:lnTo>
                  <a:pt x="155786" y="2431"/>
                </a:lnTo>
                <a:lnTo>
                  <a:pt x="185928" y="0"/>
                </a:lnTo>
                <a:lnTo>
                  <a:pt x="2710180" y="0"/>
                </a:lnTo>
                <a:lnTo>
                  <a:pt x="2754887" y="5400"/>
                </a:lnTo>
                <a:lnTo>
                  <a:pt x="2795677" y="20742"/>
                </a:lnTo>
                <a:lnTo>
                  <a:pt x="2831257" y="44736"/>
                </a:lnTo>
                <a:lnTo>
                  <a:pt x="2860333" y="76096"/>
                </a:lnTo>
                <a:lnTo>
                  <a:pt x="2881612" y="113532"/>
                </a:lnTo>
                <a:lnTo>
                  <a:pt x="2893799" y="155755"/>
                </a:lnTo>
                <a:lnTo>
                  <a:pt x="2896235" y="185927"/>
                </a:lnTo>
                <a:lnTo>
                  <a:pt x="2896235" y="1673605"/>
                </a:lnTo>
                <a:lnTo>
                  <a:pt x="2890827" y="1718305"/>
                </a:lnTo>
                <a:lnTo>
                  <a:pt x="2875465" y="1759076"/>
                </a:lnTo>
                <a:lnTo>
                  <a:pt x="2851444" y="1794629"/>
                </a:lnTo>
                <a:lnTo>
                  <a:pt x="2820056" y="1823677"/>
                </a:lnTo>
                <a:lnTo>
                  <a:pt x="2782595" y="1844930"/>
                </a:lnTo>
                <a:lnTo>
                  <a:pt x="2740356" y="1857102"/>
                </a:lnTo>
                <a:lnTo>
                  <a:pt x="2710180" y="1859533"/>
                </a:lnTo>
                <a:lnTo>
                  <a:pt x="185928" y="1859533"/>
                </a:lnTo>
                <a:lnTo>
                  <a:pt x="141269" y="1854133"/>
                </a:lnTo>
                <a:lnTo>
                  <a:pt x="100513" y="1838791"/>
                </a:lnTo>
                <a:lnTo>
                  <a:pt x="64956" y="1814797"/>
                </a:lnTo>
                <a:lnTo>
                  <a:pt x="35893" y="1783437"/>
                </a:lnTo>
                <a:lnTo>
                  <a:pt x="14620" y="1746001"/>
                </a:lnTo>
                <a:lnTo>
                  <a:pt x="2435" y="1703778"/>
                </a:lnTo>
                <a:lnTo>
                  <a:pt x="0" y="1673605"/>
                </a:lnTo>
                <a:lnTo>
                  <a:pt x="0" y="185927"/>
                </a:lnTo>
                <a:close/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32397" y="2789808"/>
            <a:ext cx="2331720" cy="10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5080" indent="-172085">
              <a:lnSpc>
                <a:spcPts val="1970"/>
              </a:lnSpc>
              <a:buFont typeface="Calibri"/>
              <a:buChar char="•"/>
              <a:tabLst>
                <a:tab pos="185420" algn="l"/>
              </a:tabLst>
            </a:pPr>
            <a:r>
              <a:rPr sz="1800" b="1" spc="-25" dirty="0">
                <a:latin typeface="Calibri"/>
                <a:cs typeface="Calibri"/>
              </a:rPr>
              <a:t>W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h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vi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r </a:t>
            </a:r>
            <a:r>
              <a:rPr sz="1800" b="1" spc="-10" dirty="0">
                <a:latin typeface="Calibri"/>
                <a:cs typeface="Calibri"/>
              </a:rPr>
              <a:t>caus</a:t>
            </a:r>
            <a:r>
              <a:rPr sz="1800" b="1" dirty="0">
                <a:latin typeface="Calibri"/>
                <a:cs typeface="Calibri"/>
              </a:rPr>
              <a:t>e?</a:t>
            </a:r>
            <a:endParaRPr sz="1800">
              <a:latin typeface="Calibri"/>
              <a:cs typeface="Calibri"/>
            </a:endParaRPr>
          </a:p>
          <a:p>
            <a:pPr marL="184785" marR="144780" indent="-172085">
              <a:lnSpc>
                <a:spcPts val="1980"/>
              </a:lnSpc>
              <a:spcBef>
                <a:spcPts val="335"/>
              </a:spcBef>
              <a:buFont typeface="Calibri"/>
              <a:buChar char="•"/>
              <a:tabLst>
                <a:tab pos="185420" algn="l"/>
              </a:tabLst>
            </a:pPr>
            <a:r>
              <a:rPr sz="1800" b="1" spc="-15" dirty="0">
                <a:latin typeface="Calibri"/>
                <a:cs typeface="Calibri"/>
              </a:rPr>
              <a:t>Ma</a:t>
            </a:r>
            <a:r>
              <a:rPr sz="1800" b="1" spc="-60" dirty="0">
                <a:latin typeface="Calibri"/>
                <a:cs typeface="Calibri"/>
              </a:rPr>
              <a:t>k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x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rie</a:t>
            </a:r>
            <a:r>
              <a:rPr sz="1800" b="1" spc="10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ce 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rna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 </a:t>
            </a:r>
            <a:r>
              <a:rPr sz="1800" b="1" spc="-5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divi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ual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88682" y="4036567"/>
            <a:ext cx="2004060" cy="796925"/>
          </a:xfrm>
          <a:custGeom>
            <a:avLst/>
            <a:gdLst/>
            <a:ahLst/>
            <a:cxnLst/>
            <a:rect l="l" t="t" r="r" b="b"/>
            <a:pathLst>
              <a:path w="2004059" h="796925">
                <a:moveTo>
                  <a:pt x="1924431" y="0"/>
                </a:moveTo>
                <a:lnTo>
                  <a:pt x="67002" y="1012"/>
                </a:lnTo>
                <a:lnTo>
                  <a:pt x="29103" y="18122"/>
                </a:lnTo>
                <a:lnTo>
                  <a:pt x="5125" y="51490"/>
                </a:lnTo>
                <a:lnTo>
                  <a:pt x="0" y="79628"/>
                </a:lnTo>
                <a:lnTo>
                  <a:pt x="1027" y="730013"/>
                </a:lnTo>
                <a:lnTo>
                  <a:pt x="18167" y="767864"/>
                </a:lnTo>
                <a:lnTo>
                  <a:pt x="51570" y="791807"/>
                </a:lnTo>
                <a:lnTo>
                  <a:pt x="79756" y="796924"/>
                </a:lnTo>
                <a:lnTo>
                  <a:pt x="1937181" y="795912"/>
                </a:lnTo>
                <a:lnTo>
                  <a:pt x="1975032" y="778791"/>
                </a:lnTo>
                <a:lnTo>
                  <a:pt x="1998951" y="745375"/>
                </a:lnTo>
                <a:lnTo>
                  <a:pt x="2004060" y="717168"/>
                </a:lnTo>
                <a:lnTo>
                  <a:pt x="2003065" y="67000"/>
                </a:lnTo>
                <a:lnTo>
                  <a:pt x="1986013" y="29122"/>
                </a:lnTo>
                <a:lnTo>
                  <a:pt x="1952641" y="5131"/>
                </a:lnTo>
                <a:lnTo>
                  <a:pt x="192443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88682" y="4036567"/>
            <a:ext cx="2004060" cy="796925"/>
          </a:xfrm>
          <a:custGeom>
            <a:avLst/>
            <a:gdLst/>
            <a:ahLst/>
            <a:cxnLst/>
            <a:rect l="l" t="t" r="r" b="b"/>
            <a:pathLst>
              <a:path w="2004059" h="796925">
                <a:moveTo>
                  <a:pt x="0" y="79628"/>
                </a:moveTo>
                <a:lnTo>
                  <a:pt x="11180" y="38954"/>
                </a:lnTo>
                <a:lnTo>
                  <a:pt x="40502" y="10298"/>
                </a:lnTo>
                <a:lnTo>
                  <a:pt x="1924431" y="0"/>
                </a:lnTo>
                <a:lnTo>
                  <a:pt x="1938977" y="1322"/>
                </a:lnTo>
                <a:lnTo>
                  <a:pt x="1976392" y="19268"/>
                </a:lnTo>
                <a:lnTo>
                  <a:pt x="1999582" y="53224"/>
                </a:lnTo>
                <a:lnTo>
                  <a:pt x="2004060" y="717168"/>
                </a:lnTo>
                <a:lnTo>
                  <a:pt x="2002744" y="731708"/>
                </a:lnTo>
                <a:lnTo>
                  <a:pt x="1984862" y="769151"/>
                </a:lnTo>
                <a:lnTo>
                  <a:pt x="1950959" y="792406"/>
                </a:lnTo>
                <a:lnTo>
                  <a:pt x="79756" y="796924"/>
                </a:lnTo>
                <a:lnTo>
                  <a:pt x="65227" y="795606"/>
                </a:lnTo>
                <a:lnTo>
                  <a:pt x="27807" y="777702"/>
                </a:lnTo>
                <a:lnTo>
                  <a:pt x="4544" y="743785"/>
                </a:lnTo>
                <a:lnTo>
                  <a:pt x="0" y="7962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23581" y="4231665"/>
            <a:ext cx="133731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b="1" spc="-2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" y="2010791"/>
            <a:ext cx="1533525" cy="0"/>
          </a:xfrm>
          <a:custGeom>
            <a:avLst/>
            <a:gdLst/>
            <a:ahLst/>
            <a:cxnLst/>
            <a:rect l="l" t="t" r="r" b="b"/>
            <a:pathLst>
              <a:path w="1533525">
                <a:moveTo>
                  <a:pt x="0" y="0"/>
                </a:moveTo>
                <a:lnTo>
                  <a:pt x="153314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" y="5431154"/>
            <a:ext cx="1201420" cy="0"/>
          </a:xfrm>
          <a:custGeom>
            <a:avLst/>
            <a:gdLst/>
            <a:ahLst/>
            <a:cxnLst/>
            <a:rect l="l" t="t" r="r" b="b"/>
            <a:pathLst>
              <a:path w="1201420">
                <a:moveTo>
                  <a:pt x="0" y="0"/>
                </a:moveTo>
                <a:lnTo>
                  <a:pt x="1200912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11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dirty="0"/>
              <a:t>SBI</a:t>
            </a:r>
            <a:r>
              <a:rPr spc="-10" dirty="0"/>
              <a:t> </a:t>
            </a:r>
            <a:r>
              <a:rPr dirty="0"/>
              <a:t>E</a:t>
            </a:r>
            <a:r>
              <a:rPr spc="-35" dirty="0"/>
              <a:t>x</a:t>
            </a:r>
            <a:r>
              <a:rPr dirty="0"/>
              <a:t>ample</a:t>
            </a:r>
            <a:r>
              <a:rPr spc="-25" dirty="0"/>
              <a:t> </a:t>
            </a:r>
            <a:r>
              <a:rPr spc="-5" dirty="0"/>
              <a:t>#1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3500" y="980439"/>
          <a:ext cx="8991600" cy="6172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807">
                <a:tc rowSpan="2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0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000" b="1" dirty="0">
                          <a:latin typeface="Calibri"/>
                          <a:cs typeface="Calibri"/>
                        </a:rPr>
                        <a:t>tu</a:t>
                      </a:r>
                      <a:r>
                        <a:rPr sz="3000" b="1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000" b="1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30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b="1" dirty="0">
                          <a:latin typeface="Calibri"/>
                          <a:cs typeface="Calibri"/>
                        </a:rPr>
                        <a:t>n: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400">
                      <a:solidFill>
                        <a:srgbClr val="772331"/>
                      </a:solidFill>
                      <a:prstDash val="solid"/>
                    </a:lnT>
                    <a:lnB w="25400">
                      <a:solidFill>
                        <a:srgbClr val="772331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3215"/>
                        </a:lnSpc>
                      </a:pPr>
                      <a:r>
                        <a:rPr sz="2800" spc="-114" dirty="0">
                          <a:latin typeface="Calibri"/>
                          <a:cs typeface="Calibri"/>
                        </a:rPr>
                        <a:t>“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Joe,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eek</a:t>
                      </a:r>
                      <a:r>
                        <a:rPr sz="2800" spc="-180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orma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2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scuss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on,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241935">
                        <a:lnSpc>
                          <a:spcPts val="3215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whi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sharin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omp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ts,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400">
                      <a:solidFill>
                        <a:srgbClr val="772331"/>
                      </a:solidFill>
                      <a:prstDash val="solid"/>
                    </a:lnT>
                    <a:lnB w="25400">
                      <a:solidFill>
                        <a:srgbClr val="C9BCBD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5400">
                      <a:solidFill>
                        <a:srgbClr val="772331"/>
                      </a:solidFill>
                      <a:prstDash val="solid"/>
                    </a:lnT>
                    <a:lnB w="25400">
                      <a:solidFill>
                        <a:srgbClr val="772331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400">
                      <a:solidFill>
                        <a:srgbClr val="C9BCBD"/>
                      </a:solidFill>
                      <a:prstDash val="solid"/>
                    </a:lnT>
                    <a:lnB w="25400">
                      <a:solidFill>
                        <a:srgbClr val="772331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807">
                <a:tc rowSpan="2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3000" b="1" u="heavy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3000" b="1" u="heavy" spc="-6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000" b="1" u="heavy" spc="-5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3000" b="1" u="heavy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b="1" u="heavy" spc="-5" dirty="0">
                          <a:latin typeface="Calibri"/>
                          <a:cs typeface="Calibri"/>
                        </a:rPr>
                        <a:t>r: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400">
                      <a:solidFill>
                        <a:srgbClr val="772331"/>
                      </a:solidFill>
                      <a:prstDash val="solid"/>
                    </a:lnT>
                    <a:lnB w="25400">
                      <a:solidFill>
                        <a:srgbClr val="772331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2800" spc="-4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pho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spc="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400">
                      <a:solidFill>
                        <a:srgbClr val="772331"/>
                      </a:solidFill>
                      <a:prstDash val="solid"/>
                    </a:lnT>
                    <a:lnB w="25400">
                      <a:solidFill>
                        <a:srgbClr val="C9BCBD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5400">
                      <a:solidFill>
                        <a:srgbClr val="772331"/>
                      </a:solidFill>
                      <a:prstDash val="solid"/>
                    </a:lnT>
                    <a:lnB w="25400">
                      <a:solidFill>
                        <a:srgbClr val="772331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400">
                      <a:solidFill>
                        <a:srgbClr val="C9BCBD"/>
                      </a:solidFill>
                      <a:prstDash val="solid"/>
                    </a:lnT>
                    <a:lnB w="25400">
                      <a:solidFill>
                        <a:srgbClr val="772331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819">
                <a:tc rowSpan="2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Calibri"/>
                          <a:cs typeface="Calibri"/>
                        </a:rPr>
                        <a:t>Imp</a:t>
                      </a:r>
                      <a:r>
                        <a:rPr sz="30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0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0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000" b="1" dirty="0">
                          <a:latin typeface="Calibri"/>
                          <a:cs typeface="Calibri"/>
                        </a:rPr>
                        <a:t>: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400">
                      <a:solidFill>
                        <a:srgbClr val="772331"/>
                      </a:solidFill>
                      <a:prstDash val="soli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3215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elt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9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scuss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no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241935">
                        <a:lnSpc>
                          <a:spcPts val="3215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eno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gh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gi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our</a:t>
                      </a:r>
                      <a:r>
                        <a:rPr sz="2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fu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2800" spc="-204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”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400">
                      <a:solidFill>
                        <a:srgbClr val="772331"/>
                      </a:solidFill>
                      <a:prstDash val="solid"/>
                    </a:lnT>
                    <a:lnB w="25400">
                      <a:solidFill>
                        <a:srgbClr val="C9BCBD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5400">
                      <a:solidFill>
                        <a:srgbClr val="772331"/>
                      </a:solidFill>
                      <a:prstDash val="soli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25400">
                      <a:solidFill>
                        <a:srgbClr val="C9BCBD"/>
                      </a:solidFill>
                      <a:prstDash val="solid"/>
                    </a:lnT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7" y="989075"/>
            <a:ext cx="9069322" cy="5138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993139"/>
            <a:ext cx="9067800" cy="0"/>
          </a:xfrm>
          <a:custGeom>
            <a:avLst/>
            <a:gdLst/>
            <a:ahLst/>
            <a:cxnLst/>
            <a:rect l="l" t="t" r="r" b="b"/>
            <a:pathLst>
              <a:path w="9067800">
                <a:moveTo>
                  <a:pt x="0" y="0"/>
                </a:moveTo>
                <a:lnTo>
                  <a:pt x="9067799" y="0"/>
                </a:lnTo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4142" y="1663344"/>
            <a:ext cx="151003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u="heavy" dirty="0">
                <a:latin typeface="Calibri"/>
                <a:cs typeface="Calibri"/>
              </a:rPr>
              <a:t>S</a:t>
            </a:r>
            <a:r>
              <a:rPr sz="2900" b="1" u="heavy" spc="-15" dirty="0">
                <a:latin typeface="Calibri"/>
                <a:cs typeface="Calibri"/>
              </a:rPr>
              <a:t>i</a:t>
            </a:r>
            <a:r>
              <a:rPr sz="2900" b="1" u="heavy" dirty="0">
                <a:latin typeface="Calibri"/>
                <a:cs typeface="Calibri"/>
              </a:rPr>
              <a:t>tu</a:t>
            </a:r>
            <a:r>
              <a:rPr sz="2900" b="1" u="heavy" spc="-35" dirty="0">
                <a:latin typeface="Calibri"/>
                <a:cs typeface="Calibri"/>
              </a:rPr>
              <a:t>a</a:t>
            </a:r>
            <a:r>
              <a:rPr sz="2900" b="1" u="heavy" dirty="0">
                <a:latin typeface="Calibri"/>
                <a:cs typeface="Calibri"/>
              </a:rPr>
              <a:t>ti</a:t>
            </a:r>
            <a:r>
              <a:rPr sz="2900" b="1" u="heavy" spc="-15" dirty="0">
                <a:latin typeface="Calibri"/>
                <a:cs typeface="Calibri"/>
              </a:rPr>
              <a:t>o</a:t>
            </a:r>
            <a:r>
              <a:rPr sz="2900" b="1" u="heavy" dirty="0">
                <a:latin typeface="Calibri"/>
                <a:cs typeface="Calibri"/>
              </a:rPr>
              <a:t>n: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8829" y="1669288"/>
            <a:ext cx="57086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“C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rme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Mond</a:t>
            </a:r>
            <a:r>
              <a:rPr sz="2800" spc="-65" dirty="0">
                <a:latin typeface="Calibri"/>
                <a:cs typeface="Calibri"/>
              </a:rPr>
              <a:t>a</a:t>
            </a:r>
            <a:r>
              <a:rPr sz="2800" spc="60" dirty="0">
                <a:latin typeface="Calibri"/>
                <a:cs typeface="Calibri"/>
              </a:rPr>
              <a:t>y</a:t>
            </a:r>
            <a:r>
              <a:rPr sz="2800" spc="-185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2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41880" y="2618739"/>
            <a:ext cx="7063105" cy="0"/>
          </a:xfrm>
          <a:custGeom>
            <a:avLst/>
            <a:gdLst/>
            <a:ahLst/>
            <a:cxnLst/>
            <a:rect l="l" t="t" r="r" b="b"/>
            <a:pathLst>
              <a:path w="7063105">
                <a:moveTo>
                  <a:pt x="0" y="0"/>
                </a:moveTo>
                <a:lnTo>
                  <a:pt x="7062978" y="0"/>
                </a:lnTo>
              </a:path>
            </a:pathLst>
          </a:custGeom>
          <a:ln w="25400">
            <a:solidFill>
              <a:srgbClr val="C9B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2703322"/>
            <a:ext cx="9067800" cy="0"/>
          </a:xfrm>
          <a:custGeom>
            <a:avLst/>
            <a:gdLst/>
            <a:ahLst/>
            <a:cxnLst/>
            <a:rect l="l" t="t" r="r" b="b"/>
            <a:pathLst>
              <a:path w="9067800">
                <a:moveTo>
                  <a:pt x="0" y="0"/>
                </a:moveTo>
                <a:lnTo>
                  <a:pt x="9067799" y="0"/>
                </a:lnTo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4142" y="3373907"/>
            <a:ext cx="1490345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u="heavy" dirty="0">
                <a:latin typeface="Calibri"/>
                <a:cs typeface="Calibri"/>
              </a:rPr>
              <a:t>Beh</a:t>
            </a:r>
            <a:r>
              <a:rPr sz="2900" b="1" u="heavy" spc="-45" dirty="0">
                <a:latin typeface="Calibri"/>
                <a:cs typeface="Calibri"/>
              </a:rPr>
              <a:t>a</a:t>
            </a:r>
            <a:r>
              <a:rPr sz="2900" b="1" u="heavy" spc="-5" dirty="0">
                <a:latin typeface="Calibri"/>
                <a:cs typeface="Calibri"/>
              </a:rPr>
              <a:t>vior: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8350" y="2989072"/>
            <a:ext cx="6748145" cy="116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070"/>
              </a:lnSpc>
            </a:pP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ens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 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ndo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 ad</a:t>
            </a:r>
            <a:r>
              <a:rPr sz="2800" spc="-6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ance.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13560" y="4334128"/>
            <a:ext cx="6950075" cy="0"/>
          </a:xfrm>
          <a:custGeom>
            <a:avLst/>
            <a:gdLst/>
            <a:ahLst/>
            <a:cxnLst/>
            <a:rect l="l" t="t" r="r" b="b"/>
            <a:pathLst>
              <a:path w="6950075">
                <a:moveTo>
                  <a:pt x="0" y="0"/>
                </a:moveTo>
                <a:lnTo>
                  <a:pt x="6949694" y="0"/>
                </a:lnTo>
              </a:path>
            </a:pathLst>
          </a:custGeom>
          <a:ln w="25400">
            <a:solidFill>
              <a:srgbClr val="C9B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413503"/>
            <a:ext cx="9067800" cy="0"/>
          </a:xfrm>
          <a:custGeom>
            <a:avLst/>
            <a:gdLst/>
            <a:ahLst/>
            <a:cxnLst/>
            <a:rect l="l" t="t" r="r" b="b"/>
            <a:pathLst>
              <a:path w="9067800">
                <a:moveTo>
                  <a:pt x="0" y="0"/>
                </a:moveTo>
                <a:lnTo>
                  <a:pt x="9067799" y="0"/>
                </a:lnTo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4142" y="5084571"/>
            <a:ext cx="118872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latin typeface="Calibri"/>
                <a:cs typeface="Calibri"/>
              </a:rPr>
              <a:t>Impact: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6689" y="5425947"/>
            <a:ext cx="1163320" cy="0"/>
          </a:xfrm>
          <a:custGeom>
            <a:avLst/>
            <a:gdLst/>
            <a:ahLst/>
            <a:cxnLst/>
            <a:rect l="l" t="t" r="r" b="b"/>
            <a:pathLst>
              <a:path w="1163320">
                <a:moveTo>
                  <a:pt x="0" y="0"/>
                </a:moveTo>
                <a:lnTo>
                  <a:pt x="1162812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98244" y="4504182"/>
            <a:ext cx="7259320" cy="155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">
              <a:lnSpc>
                <a:spcPts val="3215"/>
              </a:lnSpc>
            </a:pPr>
            <a:r>
              <a:rPr sz="2800" spc="-10" dirty="0">
                <a:latin typeface="Calibri"/>
                <a:cs typeface="Calibri"/>
              </a:rPr>
              <a:t>All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ct,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meeting</a:t>
            </a:r>
            <a:endParaRPr sz="2800">
              <a:latin typeface="Calibri"/>
              <a:cs typeface="Calibri"/>
            </a:endParaRPr>
          </a:p>
          <a:p>
            <a:pPr marR="346710" algn="ctr">
              <a:lnSpc>
                <a:spcPts val="3075"/>
              </a:lnSpc>
            </a:pPr>
            <a:r>
              <a:rPr sz="2800" spc="-20" dirty="0">
                <a:latin typeface="Calibri"/>
                <a:cs typeface="Calibri"/>
              </a:rPr>
              <a:t>member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tions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ectly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ed.</a:t>
            </a:r>
            <a:endParaRPr sz="2800">
              <a:latin typeface="Calibri"/>
              <a:cs typeface="Calibri"/>
            </a:endParaRPr>
          </a:p>
          <a:p>
            <a:pPr marR="345440" algn="ctr">
              <a:lnSpc>
                <a:spcPts val="3080"/>
              </a:lnSpc>
            </a:pPr>
            <a:r>
              <a:rPr sz="2800" spc="-21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look</a:t>
            </a:r>
            <a:endParaRPr sz="2800">
              <a:latin typeface="Calibri"/>
              <a:cs typeface="Calibri"/>
            </a:endParaRPr>
          </a:p>
          <a:p>
            <a:pPr marR="306070" algn="ctr">
              <a:lnSpc>
                <a:spcPts val="3220"/>
              </a:lnSpc>
              <a:tabLst>
                <a:tab pos="213995" algn="l"/>
              </a:tabLst>
            </a:pPr>
            <a:r>
              <a:rPr sz="2800" u="heavy" spc="-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	</a:t>
            </a:r>
            <a:r>
              <a:rPr sz="2800" u="heavy" spc="-50" dirty="0">
                <a:latin typeface="Calibri"/>
                <a:cs typeface="Calibri"/>
              </a:rPr>
              <a:t>r</a:t>
            </a:r>
            <a:r>
              <a:rPr sz="2800" u="heavy" spc="-15" dirty="0">
                <a:latin typeface="Calibri"/>
                <a:cs typeface="Calibri"/>
              </a:rPr>
              <a:t>ea</a:t>
            </a:r>
            <a:r>
              <a:rPr sz="2800" u="heavy" spc="-640" dirty="0">
                <a:latin typeface="Calibri"/>
                <a:cs typeface="Calibri"/>
              </a:rPr>
              <a:t> </a:t>
            </a:r>
            <a:r>
              <a:rPr sz="2800" u="heavy" dirty="0">
                <a:latin typeface="Calibri"/>
                <a:cs typeface="Calibri"/>
              </a:rPr>
              <a:t>l</a:t>
            </a:r>
            <a:r>
              <a:rPr sz="2800" u="heavy" spc="-10" dirty="0">
                <a:latin typeface="Calibri"/>
                <a:cs typeface="Calibri"/>
              </a:rPr>
              <a:t>l</a:t>
            </a:r>
            <a:r>
              <a:rPr sz="2800" u="heavy" spc="-15" dirty="0">
                <a:latin typeface="Calibri"/>
                <a:cs typeface="Calibri"/>
              </a:rPr>
              <a:t>y</a:t>
            </a:r>
            <a:r>
              <a:rPr sz="2800" u="heavy" spc="5" dirty="0">
                <a:latin typeface="Calibri"/>
                <a:cs typeface="Calibri"/>
              </a:rPr>
              <a:t> </a:t>
            </a:r>
            <a:r>
              <a:rPr sz="2800" u="heavy" spc="-35" dirty="0">
                <a:latin typeface="Calibri"/>
                <a:cs typeface="Calibri"/>
              </a:rPr>
              <a:t>g</a:t>
            </a:r>
            <a:r>
              <a:rPr sz="2800" u="heavy" spc="-15" dirty="0">
                <a:latin typeface="Calibri"/>
                <a:cs typeface="Calibri"/>
              </a:rPr>
              <a:t>oo</a:t>
            </a:r>
            <a:r>
              <a:rPr sz="2800" u="heavy" spc="-635" dirty="0">
                <a:latin typeface="Calibri"/>
                <a:cs typeface="Calibri"/>
              </a:rPr>
              <a:t> </a:t>
            </a:r>
            <a:r>
              <a:rPr sz="2800" u="heavy" spc="-10" dirty="0">
                <a:latin typeface="Calibri"/>
                <a:cs typeface="Calibri"/>
              </a:rPr>
              <a:t>d.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T</a:t>
            </a:r>
            <a:r>
              <a:rPr sz="2800" u="heavy" spc="-635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han</a:t>
            </a:r>
            <a:r>
              <a:rPr sz="2800" u="heavy" spc="-35" dirty="0">
                <a:latin typeface="Calibri"/>
                <a:cs typeface="Calibri"/>
              </a:rPr>
              <a:t>k</a:t>
            </a:r>
            <a:r>
              <a:rPr sz="2800" u="heavy" spc="-10" dirty="0">
                <a:latin typeface="Calibri"/>
                <a:cs typeface="Calibri"/>
              </a:rPr>
              <a:t>s </a:t>
            </a:r>
            <a:r>
              <a:rPr sz="2800" u="heavy" spc="-65" dirty="0">
                <a:latin typeface="Calibri"/>
                <a:cs typeface="Calibri"/>
              </a:rPr>
              <a:t>f</a:t>
            </a:r>
            <a:r>
              <a:rPr sz="2800" u="heavy" spc="-15" dirty="0">
                <a:latin typeface="Calibri"/>
                <a:cs typeface="Calibri"/>
              </a:rPr>
              <a:t>or</a:t>
            </a:r>
            <a:r>
              <a:rPr sz="2800" u="heavy" spc="0" dirty="0">
                <a:latin typeface="Calibri"/>
                <a:cs typeface="Calibri"/>
              </a:rPr>
              <a:t> </a:t>
            </a:r>
            <a:r>
              <a:rPr sz="2800" u="heavy" dirty="0">
                <a:latin typeface="Calibri"/>
                <a:cs typeface="Calibri"/>
              </a:rPr>
              <a:t>all</a:t>
            </a:r>
            <a:r>
              <a:rPr sz="2800" u="heavy" spc="-15" dirty="0">
                <a:latin typeface="Calibri"/>
                <a:cs typeface="Calibri"/>
              </a:rPr>
              <a:t> o</a:t>
            </a:r>
            <a:r>
              <a:rPr sz="2800" u="heavy" spc="-640" dirty="0">
                <a:latin typeface="Calibri"/>
                <a:cs typeface="Calibri"/>
              </a:rPr>
              <a:t> </a:t>
            </a:r>
            <a:r>
              <a:rPr sz="2800" u="heavy" spc="-10" dirty="0">
                <a:latin typeface="Calibri"/>
                <a:cs typeface="Calibri"/>
              </a:rPr>
              <a:t>f </a:t>
            </a:r>
            <a:r>
              <a:rPr sz="2800" u="heavy" spc="-50" dirty="0">
                <a:latin typeface="Calibri"/>
                <a:cs typeface="Calibri"/>
              </a:rPr>
              <a:t>y</a:t>
            </a:r>
            <a:r>
              <a:rPr sz="2800" u="heavy" spc="-15" dirty="0">
                <a:latin typeface="Calibri"/>
                <a:cs typeface="Calibri"/>
              </a:rPr>
              <a:t>our</a:t>
            </a:r>
            <a:r>
              <a:rPr sz="2800" u="heavy" spc="20" dirty="0">
                <a:latin typeface="Calibri"/>
                <a:cs typeface="Calibri"/>
              </a:rPr>
              <a:t> </a:t>
            </a:r>
            <a:r>
              <a:rPr sz="2800" u="heavy" spc="-15" dirty="0">
                <a:latin typeface="Calibri"/>
                <a:cs typeface="Calibri"/>
              </a:rPr>
              <a:t>ha</a:t>
            </a:r>
            <a:r>
              <a:rPr sz="2800" u="heavy" spc="-45" dirty="0">
                <a:latin typeface="Calibri"/>
                <a:cs typeface="Calibri"/>
              </a:rPr>
              <a:t>r</a:t>
            </a:r>
            <a:r>
              <a:rPr sz="2800" u="heavy" spc="-15" dirty="0">
                <a:latin typeface="Calibri"/>
                <a:cs typeface="Calibri"/>
              </a:rPr>
              <a:t>d</a:t>
            </a:r>
            <a:r>
              <a:rPr sz="2800" u="heavy" dirty="0">
                <a:latin typeface="Calibri"/>
                <a:cs typeface="Calibri"/>
              </a:rPr>
              <a:t> </a:t>
            </a:r>
            <a:r>
              <a:rPr sz="2800" u="heavy" spc="-40" dirty="0">
                <a:latin typeface="Calibri"/>
                <a:cs typeface="Calibri"/>
              </a:rPr>
              <a:t>w</a:t>
            </a:r>
            <a:r>
              <a:rPr sz="2800" u="heavy" spc="-1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rk</a:t>
            </a:r>
            <a:r>
              <a:rPr sz="2800" spc="-5" dirty="0">
                <a:latin typeface="Calibri"/>
                <a:cs typeface="Calibri"/>
              </a:rPr>
              <a:t>!</a:t>
            </a:r>
            <a:r>
              <a:rPr sz="2800" spc="-15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12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89835" y="394233"/>
            <a:ext cx="19399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SBI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x</a:t>
            </a:r>
            <a:r>
              <a:rPr sz="2400" b="1" dirty="0">
                <a:latin typeface="Calibri"/>
                <a:cs typeface="Calibri"/>
              </a:rPr>
              <a:t>ample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#2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dirty="0"/>
              <a:t>E</a:t>
            </a:r>
            <a:r>
              <a:rPr spc="-60" dirty="0"/>
              <a:t>x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cis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dirty="0"/>
              <a:t>Now</a:t>
            </a:r>
            <a:r>
              <a:rPr spc="-25" dirty="0"/>
              <a:t> </a:t>
            </a:r>
            <a:r>
              <a:rPr spc="-195" dirty="0"/>
              <a:t>Y</a:t>
            </a:r>
            <a:r>
              <a:rPr dirty="0"/>
              <a:t>ou </a:t>
            </a:r>
            <a:r>
              <a:rPr spc="-130" dirty="0"/>
              <a:t>T</a:t>
            </a:r>
            <a:r>
              <a:rPr spc="5" dirty="0"/>
              <a:t>r</a:t>
            </a:r>
            <a:r>
              <a:rPr dirty="0"/>
              <a:t>y</a:t>
            </a:r>
            <a:r>
              <a:rPr spc="-15" dirty="0"/>
              <a:t> </a:t>
            </a:r>
            <a:r>
              <a:rPr spc="-10" dirty="0"/>
              <a:t>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140" y="1214391"/>
            <a:ext cx="8490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As a class use </a:t>
            </a:r>
            <a:r>
              <a:rPr sz="2400" spc="-15" dirty="0" smtClean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SB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 </a:t>
            </a:r>
            <a:r>
              <a:rPr sz="2400" spc="-5" dirty="0" smtClean="0">
                <a:latin typeface="Calibri"/>
                <a:cs typeface="Calibri"/>
              </a:rPr>
              <a:t>handout</a:t>
            </a:r>
            <a:r>
              <a:rPr lang="en-US" sz="2400" spc="-5" dirty="0" smtClean="0">
                <a:latin typeface="Calibri"/>
                <a:cs typeface="Calibri"/>
              </a:rPr>
              <a:t> and discuss e</a:t>
            </a:r>
            <a:r>
              <a:rPr sz="2400" spc="-45" dirty="0" smtClean="0">
                <a:latin typeface="Calibri"/>
                <a:cs typeface="Calibri"/>
              </a:rPr>
              <a:t>x</a:t>
            </a:r>
            <a:r>
              <a:rPr sz="2400" dirty="0" smtClean="0">
                <a:latin typeface="Calibri"/>
                <a:cs typeface="Calibri"/>
              </a:rPr>
              <a:t>ample</a:t>
            </a:r>
            <a:r>
              <a:rPr lang="en-US" sz="2400" dirty="0" smtClean="0">
                <a:latin typeface="Calibri"/>
                <a:cs typeface="Calibri"/>
              </a:rPr>
              <a:t>s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dbac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2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 </a:t>
            </a:r>
            <a:r>
              <a:rPr sz="2400" dirty="0">
                <a:latin typeface="Calibri"/>
                <a:cs typeface="Calibri"/>
              </a:rPr>
              <a:t>mig</a:t>
            </a:r>
            <a:r>
              <a:rPr sz="2400" spc="-2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scen</a:t>
            </a:r>
            <a:r>
              <a:rPr sz="2400" spc="-10" dirty="0" smtClean="0">
                <a:latin typeface="Calibri"/>
                <a:cs typeface="Calibri"/>
              </a:rPr>
              <a:t>a</a:t>
            </a:r>
            <a:r>
              <a:rPr sz="2400" dirty="0" smtClean="0">
                <a:latin typeface="Calibri"/>
                <a:cs typeface="Calibri"/>
              </a:rPr>
              <a:t>rio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5676" y="2665476"/>
            <a:ext cx="8156448" cy="3127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8705" y="2667000"/>
            <a:ext cx="6930390" cy="3124200"/>
          </a:xfrm>
          <a:custGeom>
            <a:avLst/>
            <a:gdLst/>
            <a:ahLst/>
            <a:cxnLst/>
            <a:rect l="l" t="t" r="r" b="b"/>
            <a:pathLst>
              <a:path w="6930390" h="3124200">
                <a:moveTo>
                  <a:pt x="5368290" y="0"/>
                </a:moveTo>
                <a:lnTo>
                  <a:pt x="5368290" y="781050"/>
                </a:lnTo>
                <a:lnTo>
                  <a:pt x="0" y="781050"/>
                </a:lnTo>
                <a:lnTo>
                  <a:pt x="0" y="2343150"/>
                </a:lnTo>
                <a:lnTo>
                  <a:pt x="5368290" y="2343150"/>
                </a:lnTo>
                <a:lnTo>
                  <a:pt x="5368290" y="3124200"/>
                </a:lnTo>
                <a:lnTo>
                  <a:pt x="6930390" y="1562100"/>
                </a:lnTo>
                <a:lnTo>
                  <a:pt x="5368290" y="0"/>
                </a:lnTo>
                <a:close/>
              </a:path>
            </a:pathLst>
          </a:custGeom>
          <a:solidFill>
            <a:srgbClr val="D5C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082" y="3604259"/>
            <a:ext cx="2538095" cy="1249680"/>
          </a:xfrm>
          <a:custGeom>
            <a:avLst/>
            <a:gdLst/>
            <a:ahLst/>
            <a:cxnLst/>
            <a:rect l="l" t="t" r="r" b="b"/>
            <a:pathLst>
              <a:path w="2538095" h="1249679">
                <a:moveTo>
                  <a:pt x="2329472" y="0"/>
                </a:moveTo>
                <a:lnTo>
                  <a:pt x="208292" y="0"/>
                </a:lnTo>
                <a:lnTo>
                  <a:pt x="191209" y="690"/>
                </a:lnTo>
                <a:lnTo>
                  <a:pt x="142456" y="10615"/>
                </a:lnTo>
                <a:lnTo>
                  <a:pt x="98573" y="31197"/>
                </a:lnTo>
                <a:lnTo>
                  <a:pt x="61007" y="60991"/>
                </a:lnTo>
                <a:lnTo>
                  <a:pt x="31207" y="98552"/>
                </a:lnTo>
                <a:lnTo>
                  <a:pt x="10618" y="142435"/>
                </a:lnTo>
                <a:lnTo>
                  <a:pt x="690" y="191193"/>
                </a:lnTo>
                <a:lnTo>
                  <a:pt x="0" y="208279"/>
                </a:lnTo>
                <a:lnTo>
                  <a:pt x="0" y="1041400"/>
                </a:lnTo>
                <a:lnTo>
                  <a:pt x="6053" y="1091462"/>
                </a:lnTo>
                <a:lnTo>
                  <a:pt x="23249" y="1137130"/>
                </a:lnTo>
                <a:lnTo>
                  <a:pt x="50139" y="1176959"/>
                </a:lnTo>
                <a:lnTo>
                  <a:pt x="85277" y="1209503"/>
                </a:lnTo>
                <a:lnTo>
                  <a:pt x="127215" y="1233316"/>
                </a:lnTo>
                <a:lnTo>
                  <a:pt x="174506" y="1246954"/>
                </a:lnTo>
                <a:lnTo>
                  <a:pt x="208292" y="1249679"/>
                </a:lnTo>
                <a:lnTo>
                  <a:pt x="2329472" y="1249679"/>
                </a:lnTo>
                <a:lnTo>
                  <a:pt x="2379534" y="1243628"/>
                </a:lnTo>
                <a:lnTo>
                  <a:pt x="2425202" y="1226438"/>
                </a:lnTo>
                <a:lnTo>
                  <a:pt x="2465031" y="1199554"/>
                </a:lnTo>
                <a:lnTo>
                  <a:pt x="2497575" y="1164421"/>
                </a:lnTo>
                <a:lnTo>
                  <a:pt x="2521388" y="1122485"/>
                </a:lnTo>
                <a:lnTo>
                  <a:pt x="2535026" y="1075191"/>
                </a:lnTo>
                <a:lnTo>
                  <a:pt x="2537752" y="1041400"/>
                </a:lnTo>
                <a:lnTo>
                  <a:pt x="2537752" y="208279"/>
                </a:lnTo>
                <a:lnTo>
                  <a:pt x="2531700" y="158217"/>
                </a:lnTo>
                <a:lnTo>
                  <a:pt x="2514510" y="112549"/>
                </a:lnTo>
                <a:lnTo>
                  <a:pt x="2487626" y="72720"/>
                </a:lnTo>
                <a:lnTo>
                  <a:pt x="2452493" y="40176"/>
                </a:lnTo>
                <a:lnTo>
                  <a:pt x="2410557" y="16363"/>
                </a:lnTo>
                <a:lnTo>
                  <a:pt x="2363264" y="2725"/>
                </a:lnTo>
                <a:lnTo>
                  <a:pt x="232947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082" y="3604259"/>
            <a:ext cx="2538095" cy="1249680"/>
          </a:xfrm>
          <a:custGeom>
            <a:avLst/>
            <a:gdLst/>
            <a:ahLst/>
            <a:cxnLst/>
            <a:rect l="l" t="t" r="r" b="b"/>
            <a:pathLst>
              <a:path w="2538095" h="1249679">
                <a:moveTo>
                  <a:pt x="0" y="208279"/>
                </a:moveTo>
                <a:lnTo>
                  <a:pt x="6053" y="158217"/>
                </a:lnTo>
                <a:lnTo>
                  <a:pt x="23249" y="112549"/>
                </a:lnTo>
                <a:lnTo>
                  <a:pt x="50139" y="72720"/>
                </a:lnTo>
                <a:lnTo>
                  <a:pt x="85277" y="40176"/>
                </a:lnTo>
                <a:lnTo>
                  <a:pt x="127215" y="16363"/>
                </a:lnTo>
                <a:lnTo>
                  <a:pt x="174506" y="2725"/>
                </a:lnTo>
                <a:lnTo>
                  <a:pt x="208292" y="0"/>
                </a:lnTo>
                <a:lnTo>
                  <a:pt x="2329472" y="0"/>
                </a:lnTo>
                <a:lnTo>
                  <a:pt x="2379534" y="6051"/>
                </a:lnTo>
                <a:lnTo>
                  <a:pt x="2425202" y="23241"/>
                </a:lnTo>
                <a:lnTo>
                  <a:pt x="2465031" y="50125"/>
                </a:lnTo>
                <a:lnTo>
                  <a:pt x="2497575" y="85258"/>
                </a:lnTo>
                <a:lnTo>
                  <a:pt x="2521388" y="127194"/>
                </a:lnTo>
                <a:lnTo>
                  <a:pt x="2535026" y="174488"/>
                </a:lnTo>
                <a:lnTo>
                  <a:pt x="2537752" y="208279"/>
                </a:lnTo>
                <a:lnTo>
                  <a:pt x="2537752" y="1041400"/>
                </a:lnTo>
                <a:lnTo>
                  <a:pt x="2531700" y="1091462"/>
                </a:lnTo>
                <a:lnTo>
                  <a:pt x="2514510" y="1137130"/>
                </a:lnTo>
                <a:lnTo>
                  <a:pt x="2487626" y="1176959"/>
                </a:lnTo>
                <a:lnTo>
                  <a:pt x="2452493" y="1209503"/>
                </a:lnTo>
                <a:lnTo>
                  <a:pt x="2410557" y="1233316"/>
                </a:lnTo>
                <a:lnTo>
                  <a:pt x="2363264" y="1246954"/>
                </a:lnTo>
                <a:lnTo>
                  <a:pt x="2329472" y="1249679"/>
                </a:lnTo>
                <a:lnTo>
                  <a:pt x="208292" y="1249679"/>
                </a:lnTo>
                <a:lnTo>
                  <a:pt x="158237" y="1243628"/>
                </a:lnTo>
                <a:lnTo>
                  <a:pt x="112570" y="1226438"/>
                </a:lnTo>
                <a:lnTo>
                  <a:pt x="72738" y="1199554"/>
                </a:lnTo>
                <a:lnTo>
                  <a:pt x="40188" y="1164421"/>
                </a:lnTo>
                <a:lnTo>
                  <a:pt x="16368" y="1122485"/>
                </a:lnTo>
                <a:lnTo>
                  <a:pt x="2726" y="1075191"/>
                </a:lnTo>
                <a:lnTo>
                  <a:pt x="0" y="1041400"/>
                </a:lnTo>
                <a:lnTo>
                  <a:pt x="0" y="20827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2302" y="3960876"/>
            <a:ext cx="207454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b="1" spc="-20" dirty="0">
                <a:solidFill>
                  <a:srgbClr val="FFFFFF"/>
                </a:solidFill>
                <a:latin typeface="Calibri"/>
                <a:cs typeface="Calibri"/>
              </a:rPr>
              <a:t>Situ</a:t>
            </a:r>
            <a:r>
              <a:rPr sz="4300" b="1" spc="-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300" b="1" spc="-2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5042" y="3604259"/>
            <a:ext cx="2538095" cy="1249680"/>
          </a:xfrm>
          <a:custGeom>
            <a:avLst/>
            <a:gdLst/>
            <a:ahLst/>
            <a:cxnLst/>
            <a:rect l="l" t="t" r="r" b="b"/>
            <a:pathLst>
              <a:path w="2538095" h="1249679">
                <a:moveTo>
                  <a:pt x="2329434" y="0"/>
                </a:moveTo>
                <a:lnTo>
                  <a:pt x="208280" y="0"/>
                </a:lnTo>
                <a:lnTo>
                  <a:pt x="191193" y="690"/>
                </a:lnTo>
                <a:lnTo>
                  <a:pt x="142435" y="10615"/>
                </a:lnTo>
                <a:lnTo>
                  <a:pt x="98552" y="31197"/>
                </a:lnTo>
                <a:lnTo>
                  <a:pt x="60991" y="60991"/>
                </a:lnTo>
                <a:lnTo>
                  <a:pt x="31197" y="98552"/>
                </a:lnTo>
                <a:lnTo>
                  <a:pt x="10615" y="142435"/>
                </a:lnTo>
                <a:lnTo>
                  <a:pt x="690" y="191193"/>
                </a:lnTo>
                <a:lnTo>
                  <a:pt x="0" y="208279"/>
                </a:lnTo>
                <a:lnTo>
                  <a:pt x="0" y="1041400"/>
                </a:lnTo>
                <a:lnTo>
                  <a:pt x="6051" y="1091462"/>
                </a:lnTo>
                <a:lnTo>
                  <a:pt x="23241" y="1137130"/>
                </a:lnTo>
                <a:lnTo>
                  <a:pt x="50125" y="1176959"/>
                </a:lnTo>
                <a:lnTo>
                  <a:pt x="85258" y="1209503"/>
                </a:lnTo>
                <a:lnTo>
                  <a:pt x="127194" y="1233316"/>
                </a:lnTo>
                <a:lnTo>
                  <a:pt x="174488" y="1246954"/>
                </a:lnTo>
                <a:lnTo>
                  <a:pt x="208280" y="1249679"/>
                </a:lnTo>
                <a:lnTo>
                  <a:pt x="2329434" y="1249679"/>
                </a:lnTo>
                <a:lnTo>
                  <a:pt x="2379496" y="1243628"/>
                </a:lnTo>
                <a:lnTo>
                  <a:pt x="2425164" y="1226438"/>
                </a:lnTo>
                <a:lnTo>
                  <a:pt x="2464993" y="1199554"/>
                </a:lnTo>
                <a:lnTo>
                  <a:pt x="2497537" y="1164421"/>
                </a:lnTo>
                <a:lnTo>
                  <a:pt x="2521350" y="1122485"/>
                </a:lnTo>
                <a:lnTo>
                  <a:pt x="2534988" y="1075191"/>
                </a:lnTo>
                <a:lnTo>
                  <a:pt x="2537714" y="1041400"/>
                </a:lnTo>
                <a:lnTo>
                  <a:pt x="2537714" y="208279"/>
                </a:lnTo>
                <a:lnTo>
                  <a:pt x="2531662" y="158217"/>
                </a:lnTo>
                <a:lnTo>
                  <a:pt x="2514472" y="112549"/>
                </a:lnTo>
                <a:lnTo>
                  <a:pt x="2487588" y="72720"/>
                </a:lnTo>
                <a:lnTo>
                  <a:pt x="2452455" y="40176"/>
                </a:lnTo>
                <a:lnTo>
                  <a:pt x="2410519" y="16363"/>
                </a:lnTo>
                <a:lnTo>
                  <a:pt x="2363225" y="2725"/>
                </a:lnTo>
                <a:lnTo>
                  <a:pt x="2329434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5042" y="3604259"/>
            <a:ext cx="2538095" cy="1249680"/>
          </a:xfrm>
          <a:custGeom>
            <a:avLst/>
            <a:gdLst/>
            <a:ahLst/>
            <a:cxnLst/>
            <a:rect l="l" t="t" r="r" b="b"/>
            <a:pathLst>
              <a:path w="2538095" h="1249679">
                <a:moveTo>
                  <a:pt x="0" y="208279"/>
                </a:moveTo>
                <a:lnTo>
                  <a:pt x="6051" y="158217"/>
                </a:lnTo>
                <a:lnTo>
                  <a:pt x="23241" y="112549"/>
                </a:lnTo>
                <a:lnTo>
                  <a:pt x="50125" y="72720"/>
                </a:lnTo>
                <a:lnTo>
                  <a:pt x="85258" y="40176"/>
                </a:lnTo>
                <a:lnTo>
                  <a:pt x="127194" y="16363"/>
                </a:lnTo>
                <a:lnTo>
                  <a:pt x="174488" y="2725"/>
                </a:lnTo>
                <a:lnTo>
                  <a:pt x="208280" y="0"/>
                </a:lnTo>
                <a:lnTo>
                  <a:pt x="2329434" y="0"/>
                </a:lnTo>
                <a:lnTo>
                  <a:pt x="2379496" y="6051"/>
                </a:lnTo>
                <a:lnTo>
                  <a:pt x="2425164" y="23241"/>
                </a:lnTo>
                <a:lnTo>
                  <a:pt x="2464993" y="50125"/>
                </a:lnTo>
                <a:lnTo>
                  <a:pt x="2497537" y="85258"/>
                </a:lnTo>
                <a:lnTo>
                  <a:pt x="2521350" y="127194"/>
                </a:lnTo>
                <a:lnTo>
                  <a:pt x="2534988" y="174488"/>
                </a:lnTo>
                <a:lnTo>
                  <a:pt x="2537714" y="208279"/>
                </a:lnTo>
                <a:lnTo>
                  <a:pt x="2537714" y="1041400"/>
                </a:lnTo>
                <a:lnTo>
                  <a:pt x="2531662" y="1091462"/>
                </a:lnTo>
                <a:lnTo>
                  <a:pt x="2514472" y="1137130"/>
                </a:lnTo>
                <a:lnTo>
                  <a:pt x="2487588" y="1176959"/>
                </a:lnTo>
                <a:lnTo>
                  <a:pt x="2452455" y="1209503"/>
                </a:lnTo>
                <a:lnTo>
                  <a:pt x="2410519" y="1233316"/>
                </a:lnTo>
                <a:lnTo>
                  <a:pt x="2363225" y="1246954"/>
                </a:lnTo>
                <a:lnTo>
                  <a:pt x="2329434" y="1249679"/>
                </a:lnTo>
                <a:lnTo>
                  <a:pt x="208280" y="1249679"/>
                </a:lnTo>
                <a:lnTo>
                  <a:pt x="158217" y="1243628"/>
                </a:lnTo>
                <a:lnTo>
                  <a:pt x="112549" y="1226438"/>
                </a:lnTo>
                <a:lnTo>
                  <a:pt x="72720" y="1199554"/>
                </a:lnTo>
                <a:lnTo>
                  <a:pt x="40176" y="1164421"/>
                </a:lnTo>
                <a:lnTo>
                  <a:pt x="16363" y="1122485"/>
                </a:lnTo>
                <a:lnTo>
                  <a:pt x="2725" y="1075191"/>
                </a:lnTo>
                <a:lnTo>
                  <a:pt x="0" y="1041400"/>
                </a:lnTo>
                <a:lnTo>
                  <a:pt x="0" y="20827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14471" y="3960876"/>
            <a:ext cx="204025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b="1" spc="-25" dirty="0">
                <a:solidFill>
                  <a:srgbClr val="FFFFFF"/>
                </a:solidFill>
                <a:latin typeface="Calibri"/>
                <a:cs typeface="Calibri"/>
              </a:rPr>
              <a:t>Beh</a:t>
            </a:r>
            <a:r>
              <a:rPr sz="4300" b="1" spc="-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300" b="1" spc="-25" dirty="0">
                <a:solidFill>
                  <a:srgbClr val="FFFFFF"/>
                </a:solidFill>
                <a:latin typeface="Calibri"/>
                <a:cs typeface="Calibri"/>
              </a:rPr>
              <a:t>vior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69965" y="3604259"/>
            <a:ext cx="2538095" cy="1249680"/>
          </a:xfrm>
          <a:custGeom>
            <a:avLst/>
            <a:gdLst/>
            <a:ahLst/>
            <a:cxnLst/>
            <a:rect l="l" t="t" r="r" b="b"/>
            <a:pathLst>
              <a:path w="2538095" h="1249679">
                <a:moveTo>
                  <a:pt x="2329434" y="0"/>
                </a:moveTo>
                <a:lnTo>
                  <a:pt x="208280" y="0"/>
                </a:lnTo>
                <a:lnTo>
                  <a:pt x="191193" y="690"/>
                </a:lnTo>
                <a:lnTo>
                  <a:pt x="142435" y="10615"/>
                </a:lnTo>
                <a:lnTo>
                  <a:pt x="98552" y="31197"/>
                </a:lnTo>
                <a:lnTo>
                  <a:pt x="60991" y="60991"/>
                </a:lnTo>
                <a:lnTo>
                  <a:pt x="31197" y="98552"/>
                </a:lnTo>
                <a:lnTo>
                  <a:pt x="10615" y="142435"/>
                </a:lnTo>
                <a:lnTo>
                  <a:pt x="690" y="191193"/>
                </a:lnTo>
                <a:lnTo>
                  <a:pt x="0" y="208279"/>
                </a:lnTo>
                <a:lnTo>
                  <a:pt x="0" y="1041400"/>
                </a:lnTo>
                <a:lnTo>
                  <a:pt x="6051" y="1091462"/>
                </a:lnTo>
                <a:lnTo>
                  <a:pt x="23241" y="1137130"/>
                </a:lnTo>
                <a:lnTo>
                  <a:pt x="50125" y="1176959"/>
                </a:lnTo>
                <a:lnTo>
                  <a:pt x="85258" y="1209503"/>
                </a:lnTo>
                <a:lnTo>
                  <a:pt x="127194" y="1233316"/>
                </a:lnTo>
                <a:lnTo>
                  <a:pt x="174488" y="1246954"/>
                </a:lnTo>
                <a:lnTo>
                  <a:pt x="208280" y="1249679"/>
                </a:lnTo>
                <a:lnTo>
                  <a:pt x="2329434" y="1249679"/>
                </a:lnTo>
                <a:lnTo>
                  <a:pt x="2379496" y="1243628"/>
                </a:lnTo>
                <a:lnTo>
                  <a:pt x="2425164" y="1226438"/>
                </a:lnTo>
                <a:lnTo>
                  <a:pt x="2464993" y="1199554"/>
                </a:lnTo>
                <a:lnTo>
                  <a:pt x="2497537" y="1164421"/>
                </a:lnTo>
                <a:lnTo>
                  <a:pt x="2521350" y="1122485"/>
                </a:lnTo>
                <a:lnTo>
                  <a:pt x="2534988" y="1075191"/>
                </a:lnTo>
                <a:lnTo>
                  <a:pt x="2537714" y="1041400"/>
                </a:lnTo>
                <a:lnTo>
                  <a:pt x="2537714" y="208279"/>
                </a:lnTo>
                <a:lnTo>
                  <a:pt x="2531662" y="158217"/>
                </a:lnTo>
                <a:lnTo>
                  <a:pt x="2514472" y="112549"/>
                </a:lnTo>
                <a:lnTo>
                  <a:pt x="2487588" y="72720"/>
                </a:lnTo>
                <a:lnTo>
                  <a:pt x="2452455" y="40176"/>
                </a:lnTo>
                <a:lnTo>
                  <a:pt x="2410519" y="16363"/>
                </a:lnTo>
                <a:lnTo>
                  <a:pt x="2363225" y="2725"/>
                </a:lnTo>
                <a:lnTo>
                  <a:pt x="232943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69965" y="3604259"/>
            <a:ext cx="2538095" cy="1249680"/>
          </a:xfrm>
          <a:custGeom>
            <a:avLst/>
            <a:gdLst/>
            <a:ahLst/>
            <a:cxnLst/>
            <a:rect l="l" t="t" r="r" b="b"/>
            <a:pathLst>
              <a:path w="2538095" h="1249679">
                <a:moveTo>
                  <a:pt x="0" y="208279"/>
                </a:moveTo>
                <a:lnTo>
                  <a:pt x="6051" y="158217"/>
                </a:lnTo>
                <a:lnTo>
                  <a:pt x="23241" y="112549"/>
                </a:lnTo>
                <a:lnTo>
                  <a:pt x="50125" y="72720"/>
                </a:lnTo>
                <a:lnTo>
                  <a:pt x="85258" y="40176"/>
                </a:lnTo>
                <a:lnTo>
                  <a:pt x="127194" y="16363"/>
                </a:lnTo>
                <a:lnTo>
                  <a:pt x="174488" y="2725"/>
                </a:lnTo>
                <a:lnTo>
                  <a:pt x="208280" y="0"/>
                </a:lnTo>
                <a:lnTo>
                  <a:pt x="2329434" y="0"/>
                </a:lnTo>
                <a:lnTo>
                  <a:pt x="2379496" y="6051"/>
                </a:lnTo>
                <a:lnTo>
                  <a:pt x="2425164" y="23241"/>
                </a:lnTo>
                <a:lnTo>
                  <a:pt x="2464993" y="50125"/>
                </a:lnTo>
                <a:lnTo>
                  <a:pt x="2497537" y="85258"/>
                </a:lnTo>
                <a:lnTo>
                  <a:pt x="2521350" y="127194"/>
                </a:lnTo>
                <a:lnTo>
                  <a:pt x="2534988" y="174488"/>
                </a:lnTo>
                <a:lnTo>
                  <a:pt x="2537714" y="208279"/>
                </a:lnTo>
                <a:lnTo>
                  <a:pt x="2537714" y="1041400"/>
                </a:lnTo>
                <a:lnTo>
                  <a:pt x="2531662" y="1091462"/>
                </a:lnTo>
                <a:lnTo>
                  <a:pt x="2514472" y="1137130"/>
                </a:lnTo>
                <a:lnTo>
                  <a:pt x="2487588" y="1176959"/>
                </a:lnTo>
                <a:lnTo>
                  <a:pt x="2452455" y="1209503"/>
                </a:lnTo>
                <a:lnTo>
                  <a:pt x="2410519" y="1233316"/>
                </a:lnTo>
                <a:lnTo>
                  <a:pt x="2363225" y="1246954"/>
                </a:lnTo>
                <a:lnTo>
                  <a:pt x="2329434" y="1249679"/>
                </a:lnTo>
                <a:lnTo>
                  <a:pt x="208280" y="1249679"/>
                </a:lnTo>
                <a:lnTo>
                  <a:pt x="158217" y="1243628"/>
                </a:lnTo>
                <a:lnTo>
                  <a:pt x="112549" y="1226438"/>
                </a:lnTo>
                <a:lnTo>
                  <a:pt x="72720" y="1199554"/>
                </a:lnTo>
                <a:lnTo>
                  <a:pt x="40176" y="1164421"/>
                </a:lnTo>
                <a:lnTo>
                  <a:pt x="16363" y="1122485"/>
                </a:lnTo>
                <a:lnTo>
                  <a:pt x="2725" y="1075191"/>
                </a:lnTo>
                <a:lnTo>
                  <a:pt x="0" y="1041400"/>
                </a:lnTo>
                <a:lnTo>
                  <a:pt x="0" y="20827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42278" y="3960876"/>
            <a:ext cx="159575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b="1" spc="-25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13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z="2800" spc="-25" dirty="0"/>
              <a:t>G</a:t>
            </a:r>
            <a:r>
              <a:rPr sz="2800" spc="-20" dirty="0"/>
              <a:t>i</a:t>
            </a:r>
            <a:r>
              <a:rPr sz="2800" spc="-15" dirty="0"/>
              <a:t>vi</a:t>
            </a:r>
            <a:r>
              <a:rPr sz="2800" spc="-25" dirty="0"/>
              <a:t>n</a:t>
            </a:r>
            <a:r>
              <a:rPr sz="2800" spc="-15" dirty="0"/>
              <a:t>g</a:t>
            </a:r>
            <a:r>
              <a:rPr sz="2800" spc="15" dirty="0"/>
              <a:t> </a:t>
            </a:r>
            <a:r>
              <a:rPr sz="2800" spc="-15" dirty="0"/>
              <a:t>and</a:t>
            </a:r>
            <a:r>
              <a:rPr sz="2800" spc="-5" dirty="0"/>
              <a:t> </a:t>
            </a:r>
            <a:r>
              <a:rPr sz="2800" spc="-55" dirty="0"/>
              <a:t>R</a:t>
            </a:r>
            <a:r>
              <a:rPr sz="2800" spc="-20" dirty="0"/>
              <a:t>ecei</a:t>
            </a:r>
            <a:r>
              <a:rPr sz="2800" spc="-25" dirty="0"/>
              <a:t>v</a:t>
            </a:r>
            <a:r>
              <a:rPr sz="2800" spc="-15" dirty="0"/>
              <a:t>ing</a:t>
            </a:r>
            <a:r>
              <a:rPr sz="2800" spc="20" dirty="0"/>
              <a:t> </a:t>
            </a:r>
            <a:r>
              <a:rPr sz="2800" spc="-55" dirty="0"/>
              <a:t>F</a:t>
            </a:r>
            <a:r>
              <a:rPr sz="2800" spc="-20" dirty="0"/>
              <a:t>ee</a:t>
            </a:r>
            <a:r>
              <a:rPr sz="2800" spc="-30" dirty="0"/>
              <a:t>d</a:t>
            </a:r>
            <a:r>
              <a:rPr sz="2800" spc="-15" dirty="0"/>
              <a:t>back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8004809" y="6182131"/>
            <a:ext cx="997585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47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619760">
              <a:lnSpc>
                <a:spcPts val="1955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081" y="1374157"/>
            <a:ext cx="6384290" cy="437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1082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di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spc="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ul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ving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edb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ck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5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di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spc="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ul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ving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edb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giving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5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edb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W</a:t>
            </a:r>
            <a:r>
              <a:rPr sz="2400" spc="-4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edb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99085" marR="15113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rc</a:t>
            </a:r>
            <a:r>
              <a:rPr sz="2400" spc="-5" dirty="0">
                <a:latin typeface="Calibri"/>
                <a:cs typeface="Calibri"/>
              </a:rPr>
              <a:t>omi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giving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ving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edb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pc="-35" dirty="0"/>
              <a:t>F</a:t>
            </a:r>
            <a:r>
              <a:rPr spc="-5" dirty="0"/>
              <a:t>eedbac</a:t>
            </a:r>
            <a:r>
              <a:rPr dirty="0"/>
              <a:t>k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p</a:t>
            </a:r>
            <a:r>
              <a:rPr dirty="0"/>
              <a:t>p</a:t>
            </a:r>
            <a:r>
              <a:rPr spc="-35" dirty="0"/>
              <a:t>r</a:t>
            </a:r>
            <a:r>
              <a:rPr dirty="0"/>
              <a:t>oa</a:t>
            </a:r>
            <a:r>
              <a:rPr spc="5" dirty="0"/>
              <a:t>c</a:t>
            </a:r>
            <a:r>
              <a:rPr dirty="0"/>
              <a:t>hes</a:t>
            </a:r>
          </a:p>
        </p:txBody>
      </p:sp>
      <p:sp>
        <p:nvSpPr>
          <p:cNvPr id="6" name="object 6"/>
          <p:cNvSpPr/>
          <p:nvPr/>
        </p:nvSpPr>
        <p:spPr>
          <a:xfrm>
            <a:off x="3150489" y="3410203"/>
            <a:ext cx="2843530" cy="2781935"/>
          </a:xfrm>
          <a:custGeom>
            <a:avLst/>
            <a:gdLst/>
            <a:ahLst/>
            <a:cxnLst/>
            <a:rect l="l" t="t" r="r" b="b"/>
            <a:pathLst>
              <a:path w="2843529" h="2781935">
                <a:moveTo>
                  <a:pt x="1421511" y="0"/>
                </a:moveTo>
                <a:lnTo>
                  <a:pt x="1304920" y="4610"/>
                </a:lnTo>
                <a:lnTo>
                  <a:pt x="1190925" y="18203"/>
                </a:lnTo>
                <a:lnTo>
                  <a:pt x="1079894" y="40420"/>
                </a:lnTo>
                <a:lnTo>
                  <a:pt x="972190" y="70904"/>
                </a:lnTo>
                <a:lnTo>
                  <a:pt x="868179" y="109297"/>
                </a:lnTo>
                <a:lnTo>
                  <a:pt x="768229" y="155241"/>
                </a:lnTo>
                <a:lnTo>
                  <a:pt x="672704" y="208377"/>
                </a:lnTo>
                <a:lnTo>
                  <a:pt x="581969" y="268349"/>
                </a:lnTo>
                <a:lnTo>
                  <a:pt x="496392" y="334799"/>
                </a:lnTo>
                <a:lnTo>
                  <a:pt x="416337" y="407368"/>
                </a:lnTo>
                <a:lnTo>
                  <a:pt x="342171" y="485699"/>
                </a:lnTo>
                <a:lnTo>
                  <a:pt x="274259" y="569433"/>
                </a:lnTo>
                <a:lnTo>
                  <a:pt x="212966" y="658213"/>
                </a:lnTo>
                <a:lnTo>
                  <a:pt x="158659" y="751682"/>
                </a:lnTo>
                <a:lnTo>
                  <a:pt x="111704" y="849481"/>
                </a:lnTo>
                <a:lnTo>
                  <a:pt x="72466" y="951252"/>
                </a:lnTo>
                <a:lnTo>
                  <a:pt x="41310" y="1056638"/>
                </a:lnTo>
                <a:lnTo>
                  <a:pt x="18604" y="1165280"/>
                </a:lnTo>
                <a:lnTo>
                  <a:pt x="4712" y="1276821"/>
                </a:lnTo>
                <a:lnTo>
                  <a:pt x="0" y="1390904"/>
                </a:lnTo>
                <a:lnTo>
                  <a:pt x="4712" y="1504968"/>
                </a:lnTo>
                <a:lnTo>
                  <a:pt x="18604" y="1616494"/>
                </a:lnTo>
                <a:lnTo>
                  <a:pt x="41310" y="1725124"/>
                </a:lnTo>
                <a:lnTo>
                  <a:pt x="72466" y="1830500"/>
                </a:lnTo>
                <a:lnTo>
                  <a:pt x="111704" y="1932263"/>
                </a:lnTo>
                <a:lnTo>
                  <a:pt x="158659" y="2030055"/>
                </a:lnTo>
                <a:lnTo>
                  <a:pt x="212966" y="2123519"/>
                </a:lnTo>
                <a:lnTo>
                  <a:pt x="274259" y="2212297"/>
                </a:lnTo>
                <a:lnTo>
                  <a:pt x="342171" y="2296030"/>
                </a:lnTo>
                <a:lnTo>
                  <a:pt x="416337" y="2374360"/>
                </a:lnTo>
                <a:lnTo>
                  <a:pt x="496392" y="2446929"/>
                </a:lnTo>
                <a:lnTo>
                  <a:pt x="581969" y="2513380"/>
                </a:lnTo>
                <a:lnTo>
                  <a:pt x="672704" y="2573354"/>
                </a:lnTo>
                <a:lnTo>
                  <a:pt x="768229" y="2626493"/>
                </a:lnTo>
                <a:lnTo>
                  <a:pt x="868179" y="2672439"/>
                </a:lnTo>
                <a:lnTo>
                  <a:pt x="972190" y="2710834"/>
                </a:lnTo>
                <a:lnTo>
                  <a:pt x="1079894" y="2741320"/>
                </a:lnTo>
                <a:lnTo>
                  <a:pt x="1190925" y="2763539"/>
                </a:lnTo>
                <a:lnTo>
                  <a:pt x="1304920" y="2777133"/>
                </a:lnTo>
                <a:lnTo>
                  <a:pt x="1421511" y="2781744"/>
                </a:lnTo>
                <a:lnTo>
                  <a:pt x="1538101" y="2777133"/>
                </a:lnTo>
                <a:lnTo>
                  <a:pt x="1652096" y="2763539"/>
                </a:lnTo>
                <a:lnTo>
                  <a:pt x="1763127" y="2741320"/>
                </a:lnTo>
                <a:lnTo>
                  <a:pt x="1870831" y="2710834"/>
                </a:lnTo>
                <a:lnTo>
                  <a:pt x="1974842" y="2672439"/>
                </a:lnTo>
                <a:lnTo>
                  <a:pt x="2074792" y="2626493"/>
                </a:lnTo>
                <a:lnTo>
                  <a:pt x="2170317" y="2573354"/>
                </a:lnTo>
                <a:lnTo>
                  <a:pt x="2261052" y="2513380"/>
                </a:lnTo>
                <a:lnTo>
                  <a:pt x="2346629" y="2446929"/>
                </a:lnTo>
                <a:lnTo>
                  <a:pt x="2426684" y="2374360"/>
                </a:lnTo>
                <a:lnTo>
                  <a:pt x="2500850" y="2296030"/>
                </a:lnTo>
                <a:lnTo>
                  <a:pt x="2568762" y="2212297"/>
                </a:lnTo>
                <a:lnTo>
                  <a:pt x="2630055" y="2123519"/>
                </a:lnTo>
                <a:lnTo>
                  <a:pt x="2684362" y="2030055"/>
                </a:lnTo>
                <a:lnTo>
                  <a:pt x="2731317" y="1932263"/>
                </a:lnTo>
                <a:lnTo>
                  <a:pt x="2770555" y="1830500"/>
                </a:lnTo>
                <a:lnTo>
                  <a:pt x="2801711" y="1725124"/>
                </a:lnTo>
                <a:lnTo>
                  <a:pt x="2824417" y="1616494"/>
                </a:lnTo>
                <a:lnTo>
                  <a:pt x="2838309" y="1504968"/>
                </a:lnTo>
                <a:lnTo>
                  <a:pt x="2843022" y="1390904"/>
                </a:lnTo>
                <a:lnTo>
                  <a:pt x="2838309" y="1276821"/>
                </a:lnTo>
                <a:lnTo>
                  <a:pt x="2824417" y="1165280"/>
                </a:lnTo>
                <a:lnTo>
                  <a:pt x="2801711" y="1056638"/>
                </a:lnTo>
                <a:lnTo>
                  <a:pt x="2770555" y="951252"/>
                </a:lnTo>
                <a:lnTo>
                  <a:pt x="2731317" y="849481"/>
                </a:lnTo>
                <a:lnTo>
                  <a:pt x="2684362" y="751682"/>
                </a:lnTo>
                <a:lnTo>
                  <a:pt x="2630055" y="658213"/>
                </a:lnTo>
                <a:lnTo>
                  <a:pt x="2568762" y="569433"/>
                </a:lnTo>
                <a:lnTo>
                  <a:pt x="2500850" y="485699"/>
                </a:lnTo>
                <a:lnTo>
                  <a:pt x="2426684" y="407368"/>
                </a:lnTo>
                <a:lnTo>
                  <a:pt x="2346629" y="334799"/>
                </a:lnTo>
                <a:lnTo>
                  <a:pt x="2261052" y="268349"/>
                </a:lnTo>
                <a:lnTo>
                  <a:pt x="2170317" y="208377"/>
                </a:lnTo>
                <a:lnTo>
                  <a:pt x="2074792" y="155241"/>
                </a:lnTo>
                <a:lnTo>
                  <a:pt x="1974842" y="109297"/>
                </a:lnTo>
                <a:lnTo>
                  <a:pt x="1870831" y="70904"/>
                </a:lnTo>
                <a:lnTo>
                  <a:pt x="1763127" y="40420"/>
                </a:lnTo>
                <a:lnTo>
                  <a:pt x="1652096" y="18203"/>
                </a:lnTo>
                <a:lnTo>
                  <a:pt x="1538101" y="4610"/>
                </a:lnTo>
                <a:lnTo>
                  <a:pt x="142151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0489" y="3410203"/>
            <a:ext cx="2843530" cy="2781935"/>
          </a:xfrm>
          <a:custGeom>
            <a:avLst/>
            <a:gdLst/>
            <a:ahLst/>
            <a:cxnLst/>
            <a:rect l="l" t="t" r="r" b="b"/>
            <a:pathLst>
              <a:path w="2843529" h="2781935">
                <a:moveTo>
                  <a:pt x="0" y="1390904"/>
                </a:moveTo>
                <a:lnTo>
                  <a:pt x="4712" y="1276821"/>
                </a:lnTo>
                <a:lnTo>
                  <a:pt x="18604" y="1165280"/>
                </a:lnTo>
                <a:lnTo>
                  <a:pt x="41310" y="1056638"/>
                </a:lnTo>
                <a:lnTo>
                  <a:pt x="72466" y="951252"/>
                </a:lnTo>
                <a:lnTo>
                  <a:pt x="111704" y="849481"/>
                </a:lnTo>
                <a:lnTo>
                  <a:pt x="158659" y="751682"/>
                </a:lnTo>
                <a:lnTo>
                  <a:pt x="212966" y="658213"/>
                </a:lnTo>
                <a:lnTo>
                  <a:pt x="274259" y="569433"/>
                </a:lnTo>
                <a:lnTo>
                  <a:pt x="342171" y="485699"/>
                </a:lnTo>
                <a:lnTo>
                  <a:pt x="416337" y="407368"/>
                </a:lnTo>
                <a:lnTo>
                  <a:pt x="496392" y="334799"/>
                </a:lnTo>
                <a:lnTo>
                  <a:pt x="581969" y="268349"/>
                </a:lnTo>
                <a:lnTo>
                  <a:pt x="672704" y="208377"/>
                </a:lnTo>
                <a:lnTo>
                  <a:pt x="768229" y="155241"/>
                </a:lnTo>
                <a:lnTo>
                  <a:pt x="868179" y="109297"/>
                </a:lnTo>
                <a:lnTo>
                  <a:pt x="972190" y="70904"/>
                </a:lnTo>
                <a:lnTo>
                  <a:pt x="1079894" y="40420"/>
                </a:lnTo>
                <a:lnTo>
                  <a:pt x="1190925" y="18203"/>
                </a:lnTo>
                <a:lnTo>
                  <a:pt x="1304920" y="4610"/>
                </a:lnTo>
                <a:lnTo>
                  <a:pt x="1421511" y="0"/>
                </a:lnTo>
                <a:lnTo>
                  <a:pt x="1538101" y="4610"/>
                </a:lnTo>
                <a:lnTo>
                  <a:pt x="1652096" y="18203"/>
                </a:lnTo>
                <a:lnTo>
                  <a:pt x="1763127" y="40420"/>
                </a:lnTo>
                <a:lnTo>
                  <a:pt x="1870831" y="70904"/>
                </a:lnTo>
                <a:lnTo>
                  <a:pt x="1974842" y="109297"/>
                </a:lnTo>
                <a:lnTo>
                  <a:pt x="2074792" y="155241"/>
                </a:lnTo>
                <a:lnTo>
                  <a:pt x="2170317" y="208377"/>
                </a:lnTo>
                <a:lnTo>
                  <a:pt x="2261052" y="268349"/>
                </a:lnTo>
                <a:lnTo>
                  <a:pt x="2346629" y="334799"/>
                </a:lnTo>
                <a:lnTo>
                  <a:pt x="2426684" y="407368"/>
                </a:lnTo>
                <a:lnTo>
                  <a:pt x="2500850" y="485699"/>
                </a:lnTo>
                <a:lnTo>
                  <a:pt x="2568762" y="569433"/>
                </a:lnTo>
                <a:lnTo>
                  <a:pt x="2630055" y="658213"/>
                </a:lnTo>
                <a:lnTo>
                  <a:pt x="2684362" y="751682"/>
                </a:lnTo>
                <a:lnTo>
                  <a:pt x="2731317" y="849481"/>
                </a:lnTo>
                <a:lnTo>
                  <a:pt x="2770555" y="951252"/>
                </a:lnTo>
                <a:lnTo>
                  <a:pt x="2801711" y="1056638"/>
                </a:lnTo>
                <a:lnTo>
                  <a:pt x="2824417" y="1165280"/>
                </a:lnTo>
                <a:lnTo>
                  <a:pt x="2838309" y="1276821"/>
                </a:lnTo>
                <a:lnTo>
                  <a:pt x="2843022" y="1390904"/>
                </a:lnTo>
                <a:lnTo>
                  <a:pt x="2838309" y="1504968"/>
                </a:lnTo>
                <a:lnTo>
                  <a:pt x="2824417" y="1616494"/>
                </a:lnTo>
                <a:lnTo>
                  <a:pt x="2801711" y="1725124"/>
                </a:lnTo>
                <a:lnTo>
                  <a:pt x="2770555" y="1830500"/>
                </a:lnTo>
                <a:lnTo>
                  <a:pt x="2731317" y="1932263"/>
                </a:lnTo>
                <a:lnTo>
                  <a:pt x="2684362" y="2030055"/>
                </a:lnTo>
                <a:lnTo>
                  <a:pt x="2630055" y="2123519"/>
                </a:lnTo>
                <a:lnTo>
                  <a:pt x="2568762" y="2212297"/>
                </a:lnTo>
                <a:lnTo>
                  <a:pt x="2500850" y="2296030"/>
                </a:lnTo>
                <a:lnTo>
                  <a:pt x="2426684" y="2374360"/>
                </a:lnTo>
                <a:lnTo>
                  <a:pt x="2346629" y="2446929"/>
                </a:lnTo>
                <a:lnTo>
                  <a:pt x="2261052" y="2513380"/>
                </a:lnTo>
                <a:lnTo>
                  <a:pt x="2170317" y="2573354"/>
                </a:lnTo>
                <a:lnTo>
                  <a:pt x="2074792" y="2626493"/>
                </a:lnTo>
                <a:lnTo>
                  <a:pt x="1974842" y="2672439"/>
                </a:lnTo>
                <a:lnTo>
                  <a:pt x="1870831" y="2710834"/>
                </a:lnTo>
                <a:lnTo>
                  <a:pt x="1763127" y="2741320"/>
                </a:lnTo>
                <a:lnTo>
                  <a:pt x="1652096" y="2763539"/>
                </a:lnTo>
                <a:lnTo>
                  <a:pt x="1538101" y="2777133"/>
                </a:lnTo>
                <a:lnTo>
                  <a:pt x="1421511" y="2781744"/>
                </a:lnTo>
                <a:lnTo>
                  <a:pt x="1304920" y="2777133"/>
                </a:lnTo>
                <a:lnTo>
                  <a:pt x="1190925" y="2763539"/>
                </a:lnTo>
                <a:lnTo>
                  <a:pt x="1079894" y="2741320"/>
                </a:lnTo>
                <a:lnTo>
                  <a:pt x="972190" y="2710834"/>
                </a:lnTo>
                <a:lnTo>
                  <a:pt x="868179" y="2672439"/>
                </a:lnTo>
                <a:lnTo>
                  <a:pt x="768229" y="2626493"/>
                </a:lnTo>
                <a:lnTo>
                  <a:pt x="672704" y="2573354"/>
                </a:lnTo>
                <a:lnTo>
                  <a:pt x="581969" y="2513380"/>
                </a:lnTo>
                <a:lnTo>
                  <a:pt x="496392" y="2446929"/>
                </a:lnTo>
                <a:lnTo>
                  <a:pt x="416337" y="2374360"/>
                </a:lnTo>
                <a:lnTo>
                  <a:pt x="342171" y="2296030"/>
                </a:lnTo>
                <a:lnTo>
                  <a:pt x="274259" y="2212297"/>
                </a:lnTo>
                <a:lnTo>
                  <a:pt x="212966" y="2123519"/>
                </a:lnTo>
                <a:lnTo>
                  <a:pt x="158659" y="2030055"/>
                </a:lnTo>
                <a:lnTo>
                  <a:pt x="111704" y="1932263"/>
                </a:lnTo>
                <a:lnTo>
                  <a:pt x="72466" y="1830500"/>
                </a:lnTo>
                <a:lnTo>
                  <a:pt x="41310" y="1725124"/>
                </a:lnTo>
                <a:lnTo>
                  <a:pt x="18604" y="1616494"/>
                </a:lnTo>
                <a:lnTo>
                  <a:pt x="4712" y="1504968"/>
                </a:lnTo>
                <a:lnTo>
                  <a:pt x="0" y="13909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97402" y="4574946"/>
            <a:ext cx="195072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FEED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6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7257" y="4481067"/>
            <a:ext cx="1874520" cy="640080"/>
          </a:xfrm>
          <a:custGeom>
            <a:avLst/>
            <a:gdLst/>
            <a:ahLst/>
            <a:cxnLst/>
            <a:rect l="l" t="t" r="r" b="b"/>
            <a:pathLst>
              <a:path w="1874520" h="640079">
                <a:moveTo>
                  <a:pt x="1554099" y="0"/>
                </a:moveTo>
                <a:lnTo>
                  <a:pt x="1554099" y="128015"/>
                </a:lnTo>
                <a:lnTo>
                  <a:pt x="0" y="128015"/>
                </a:lnTo>
                <a:lnTo>
                  <a:pt x="0" y="511936"/>
                </a:lnTo>
                <a:lnTo>
                  <a:pt x="1554099" y="511936"/>
                </a:lnTo>
                <a:lnTo>
                  <a:pt x="1554099" y="639952"/>
                </a:lnTo>
                <a:lnTo>
                  <a:pt x="1874139" y="320039"/>
                </a:lnTo>
                <a:lnTo>
                  <a:pt x="1554099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228" y="4172203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60" h="1257935">
                <a:moveTo>
                  <a:pt x="1446301" y="0"/>
                </a:moveTo>
                <a:lnTo>
                  <a:pt x="125725" y="0"/>
                </a:lnTo>
                <a:lnTo>
                  <a:pt x="83323" y="7350"/>
                </a:lnTo>
                <a:lnTo>
                  <a:pt x="47090" y="27665"/>
                </a:lnTo>
                <a:lnTo>
                  <a:pt x="19573" y="58382"/>
                </a:lnTo>
                <a:lnTo>
                  <a:pt x="3320" y="96937"/>
                </a:lnTo>
                <a:lnTo>
                  <a:pt x="0" y="1131993"/>
                </a:lnTo>
                <a:lnTo>
                  <a:pt x="850" y="1146657"/>
                </a:lnTo>
                <a:lnTo>
                  <a:pt x="12796" y="1187282"/>
                </a:lnTo>
                <a:lnTo>
                  <a:pt x="36851" y="1220880"/>
                </a:lnTo>
                <a:lnTo>
                  <a:pt x="70470" y="1244911"/>
                </a:lnTo>
                <a:lnTo>
                  <a:pt x="111104" y="1256835"/>
                </a:lnTo>
                <a:lnTo>
                  <a:pt x="125768" y="1257681"/>
                </a:lnTo>
                <a:lnTo>
                  <a:pt x="1446312" y="1257680"/>
                </a:lnTo>
                <a:lnTo>
                  <a:pt x="1488724" y="1250351"/>
                </a:lnTo>
                <a:lnTo>
                  <a:pt x="1524956" y="1230065"/>
                </a:lnTo>
                <a:lnTo>
                  <a:pt x="1552466" y="1199363"/>
                </a:lnTo>
                <a:lnTo>
                  <a:pt x="1568712" y="1160787"/>
                </a:lnTo>
                <a:lnTo>
                  <a:pt x="1572031" y="125719"/>
                </a:lnTo>
                <a:lnTo>
                  <a:pt x="1571184" y="111075"/>
                </a:lnTo>
                <a:lnTo>
                  <a:pt x="1559254" y="70473"/>
                </a:lnTo>
                <a:lnTo>
                  <a:pt x="1535213" y="36858"/>
                </a:lnTo>
                <a:lnTo>
                  <a:pt x="1501604" y="12795"/>
                </a:lnTo>
                <a:lnTo>
                  <a:pt x="1460969" y="847"/>
                </a:lnTo>
                <a:lnTo>
                  <a:pt x="1446301" y="0"/>
                </a:lnTo>
                <a:close/>
              </a:path>
            </a:pathLst>
          </a:custGeom>
          <a:solidFill>
            <a:srgbClr val="4BB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228" y="4172203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60" h="1257935">
                <a:moveTo>
                  <a:pt x="0" y="125730"/>
                </a:moveTo>
                <a:lnTo>
                  <a:pt x="7329" y="83372"/>
                </a:lnTo>
                <a:lnTo>
                  <a:pt x="27620" y="47146"/>
                </a:lnTo>
                <a:lnTo>
                  <a:pt x="58325" y="19612"/>
                </a:lnTo>
                <a:lnTo>
                  <a:pt x="96897" y="3333"/>
                </a:lnTo>
                <a:lnTo>
                  <a:pt x="1446301" y="0"/>
                </a:lnTo>
                <a:lnTo>
                  <a:pt x="1460969" y="847"/>
                </a:lnTo>
                <a:lnTo>
                  <a:pt x="1501604" y="12795"/>
                </a:lnTo>
                <a:lnTo>
                  <a:pt x="1535213" y="36858"/>
                </a:lnTo>
                <a:lnTo>
                  <a:pt x="1559254" y="70473"/>
                </a:lnTo>
                <a:lnTo>
                  <a:pt x="1571184" y="111075"/>
                </a:lnTo>
                <a:lnTo>
                  <a:pt x="1572031" y="1131951"/>
                </a:lnTo>
                <a:lnTo>
                  <a:pt x="1571186" y="1146618"/>
                </a:lnTo>
                <a:lnTo>
                  <a:pt x="1559258" y="1187254"/>
                </a:lnTo>
                <a:lnTo>
                  <a:pt x="1535220" y="1220863"/>
                </a:lnTo>
                <a:lnTo>
                  <a:pt x="1501613" y="1244903"/>
                </a:lnTo>
                <a:lnTo>
                  <a:pt x="1460979" y="1256834"/>
                </a:lnTo>
                <a:lnTo>
                  <a:pt x="125768" y="1257681"/>
                </a:lnTo>
                <a:lnTo>
                  <a:pt x="111104" y="1256835"/>
                </a:lnTo>
                <a:lnTo>
                  <a:pt x="70470" y="1244911"/>
                </a:lnTo>
                <a:lnTo>
                  <a:pt x="36851" y="1220880"/>
                </a:lnTo>
                <a:lnTo>
                  <a:pt x="12796" y="1187282"/>
                </a:lnTo>
                <a:lnTo>
                  <a:pt x="850" y="1146657"/>
                </a:lnTo>
                <a:lnTo>
                  <a:pt x="0" y="12573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4921" y="4360062"/>
            <a:ext cx="140335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5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dback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hel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ol 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04594" y="2644394"/>
            <a:ext cx="1637664" cy="1334135"/>
          </a:xfrm>
          <a:custGeom>
            <a:avLst/>
            <a:gdLst/>
            <a:ahLst/>
            <a:cxnLst/>
            <a:rect l="l" t="t" r="r" b="b"/>
            <a:pathLst>
              <a:path w="1637664" h="1334135">
                <a:moveTo>
                  <a:pt x="225806" y="0"/>
                </a:moveTo>
                <a:lnTo>
                  <a:pt x="0" y="310768"/>
                </a:lnTo>
                <a:lnTo>
                  <a:pt x="1265682" y="1230248"/>
                </a:lnTo>
                <a:lnTo>
                  <a:pt x="1190370" y="1333753"/>
                </a:lnTo>
                <a:lnTo>
                  <a:pt x="1637410" y="1263014"/>
                </a:lnTo>
                <a:lnTo>
                  <a:pt x="1582973" y="919606"/>
                </a:lnTo>
                <a:lnTo>
                  <a:pt x="1491361" y="919606"/>
                </a:lnTo>
                <a:lnTo>
                  <a:pt x="225806" y="0"/>
                </a:lnTo>
                <a:close/>
              </a:path>
              <a:path w="1637664" h="1334135">
                <a:moveTo>
                  <a:pt x="1566545" y="815975"/>
                </a:moveTo>
                <a:lnTo>
                  <a:pt x="1491361" y="919606"/>
                </a:lnTo>
                <a:lnTo>
                  <a:pt x="1582973" y="919606"/>
                </a:lnTo>
                <a:lnTo>
                  <a:pt x="1566545" y="815975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1481" y="2170938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60" h="1257935">
                <a:moveTo>
                  <a:pt x="1446288" y="0"/>
                </a:moveTo>
                <a:lnTo>
                  <a:pt x="125618" y="0"/>
                </a:lnTo>
                <a:lnTo>
                  <a:pt x="83246" y="7375"/>
                </a:lnTo>
                <a:lnTo>
                  <a:pt x="47043" y="27707"/>
                </a:lnTo>
                <a:lnTo>
                  <a:pt x="19553" y="58442"/>
                </a:lnTo>
                <a:lnTo>
                  <a:pt x="3316" y="97029"/>
                </a:lnTo>
                <a:lnTo>
                  <a:pt x="0" y="1131982"/>
                </a:lnTo>
                <a:lnTo>
                  <a:pt x="849" y="1146647"/>
                </a:lnTo>
                <a:lnTo>
                  <a:pt x="12790" y="1187276"/>
                </a:lnTo>
                <a:lnTo>
                  <a:pt x="36841" y="1220877"/>
                </a:lnTo>
                <a:lnTo>
                  <a:pt x="70457" y="1244910"/>
                </a:lnTo>
                <a:lnTo>
                  <a:pt x="111091" y="1256835"/>
                </a:lnTo>
                <a:lnTo>
                  <a:pt x="125755" y="1257681"/>
                </a:lnTo>
                <a:lnTo>
                  <a:pt x="1446299" y="1257680"/>
                </a:lnTo>
                <a:lnTo>
                  <a:pt x="1488711" y="1250351"/>
                </a:lnTo>
                <a:lnTo>
                  <a:pt x="1524943" y="1230065"/>
                </a:lnTo>
                <a:lnTo>
                  <a:pt x="1552453" y="1199363"/>
                </a:lnTo>
                <a:lnTo>
                  <a:pt x="1568699" y="1160787"/>
                </a:lnTo>
                <a:lnTo>
                  <a:pt x="1572018" y="125741"/>
                </a:lnTo>
                <a:lnTo>
                  <a:pt x="1571161" y="111082"/>
                </a:lnTo>
                <a:lnTo>
                  <a:pt x="1559210" y="70456"/>
                </a:lnTo>
                <a:lnTo>
                  <a:pt x="1535166" y="36839"/>
                </a:lnTo>
                <a:lnTo>
                  <a:pt x="1501566" y="12785"/>
                </a:lnTo>
                <a:lnTo>
                  <a:pt x="1460949" y="846"/>
                </a:lnTo>
                <a:lnTo>
                  <a:pt x="1446288" y="0"/>
                </a:lnTo>
                <a:close/>
              </a:path>
            </a:pathLst>
          </a:custGeom>
          <a:solidFill>
            <a:srgbClr val="519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1481" y="2170938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60" h="1257935">
                <a:moveTo>
                  <a:pt x="0" y="125857"/>
                </a:moveTo>
                <a:lnTo>
                  <a:pt x="7321" y="83452"/>
                </a:lnTo>
                <a:lnTo>
                  <a:pt x="27591" y="47199"/>
                </a:lnTo>
                <a:lnTo>
                  <a:pt x="58268" y="19648"/>
                </a:lnTo>
                <a:lnTo>
                  <a:pt x="96810" y="3351"/>
                </a:lnTo>
                <a:lnTo>
                  <a:pt x="1446288" y="0"/>
                </a:lnTo>
                <a:lnTo>
                  <a:pt x="1460949" y="846"/>
                </a:lnTo>
                <a:lnTo>
                  <a:pt x="1501566" y="12785"/>
                </a:lnTo>
                <a:lnTo>
                  <a:pt x="1535166" y="36839"/>
                </a:lnTo>
                <a:lnTo>
                  <a:pt x="1559210" y="70456"/>
                </a:lnTo>
                <a:lnTo>
                  <a:pt x="1571161" y="111082"/>
                </a:lnTo>
                <a:lnTo>
                  <a:pt x="1572018" y="1131951"/>
                </a:lnTo>
                <a:lnTo>
                  <a:pt x="1571173" y="1146618"/>
                </a:lnTo>
                <a:lnTo>
                  <a:pt x="1559245" y="1187254"/>
                </a:lnTo>
                <a:lnTo>
                  <a:pt x="1535208" y="1220863"/>
                </a:lnTo>
                <a:lnTo>
                  <a:pt x="1501601" y="1244903"/>
                </a:lnTo>
                <a:lnTo>
                  <a:pt x="1460966" y="1256834"/>
                </a:lnTo>
                <a:lnTo>
                  <a:pt x="125755" y="1257681"/>
                </a:lnTo>
                <a:lnTo>
                  <a:pt x="111091" y="1256835"/>
                </a:lnTo>
                <a:lnTo>
                  <a:pt x="70457" y="1244910"/>
                </a:lnTo>
                <a:lnTo>
                  <a:pt x="36841" y="1220877"/>
                </a:lnTo>
                <a:lnTo>
                  <a:pt x="12790" y="1187276"/>
                </a:lnTo>
                <a:lnTo>
                  <a:pt x="849" y="1146647"/>
                </a:lnTo>
                <a:lnTo>
                  <a:pt x="0" y="12585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21155" y="2358389"/>
            <a:ext cx="1391285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3025" algn="just">
              <a:lnSpc>
                <a:spcPct val="915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db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ased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assum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ons 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ju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dgme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37305" y="1503552"/>
            <a:ext cx="975360" cy="1866900"/>
          </a:xfrm>
          <a:custGeom>
            <a:avLst/>
            <a:gdLst/>
            <a:ahLst/>
            <a:cxnLst/>
            <a:rect l="l" t="t" r="r" b="b"/>
            <a:pathLst>
              <a:path w="975360" h="1866900">
                <a:moveTo>
                  <a:pt x="365125" y="0"/>
                </a:moveTo>
                <a:lnTo>
                  <a:pt x="0" y="118745"/>
                </a:lnTo>
                <a:lnTo>
                  <a:pt x="488315" y="1621789"/>
                </a:lnTo>
                <a:lnTo>
                  <a:pt x="366522" y="1661287"/>
                </a:lnTo>
                <a:lnTo>
                  <a:pt x="769874" y="1866773"/>
                </a:lnTo>
                <a:lnTo>
                  <a:pt x="955117" y="1503045"/>
                </a:lnTo>
                <a:lnTo>
                  <a:pt x="853567" y="1503045"/>
                </a:lnTo>
                <a:lnTo>
                  <a:pt x="365125" y="0"/>
                </a:lnTo>
                <a:close/>
              </a:path>
              <a:path w="975360" h="1866900">
                <a:moveTo>
                  <a:pt x="975233" y="1463548"/>
                </a:moveTo>
                <a:lnTo>
                  <a:pt x="853567" y="1503045"/>
                </a:lnTo>
                <a:lnTo>
                  <a:pt x="955117" y="1503045"/>
                </a:lnTo>
                <a:lnTo>
                  <a:pt x="975233" y="1463548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3802" y="934085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60" h="1257935">
                <a:moveTo>
                  <a:pt x="1446275" y="0"/>
                </a:moveTo>
                <a:lnTo>
                  <a:pt x="125636" y="0"/>
                </a:lnTo>
                <a:lnTo>
                  <a:pt x="83271" y="7397"/>
                </a:lnTo>
                <a:lnTo>
                  <a:pt x="47065" y="27735"/>
                </a:lnTo>
                <a:lnTo>
                  <a:pt x="19564" y="58466"/>
                </a:lnTo>
                <a:lnTo>
                  <a:pt x="3319" y="97041"/>
                </a:lnTo>
                <a:lnTo>
                  <a:pt x="0" y="1132066"/>
                </a:lnTo>
                <a:lnTo>
                  <a:pt x="859" y="1146723"/>
                </a:lnTo>
                <a:lnTo>
                  <a:pt x="12833" y="1187326"/>
                </a:lnTo>
                <a:lnTo>
                  <a:pt x="36915" y="1220904"/>
                </a:lnTo>
                <a:lnTo>
                  <a:pt x="70553" y="1244920"/>
                </a:lnTo>
                <a:lnTo>
                  <a:pt x="111194" y="1256836"/>
                </a:lnTo>
                <a:lnTo>
                  <a:pt x="125856" y="1257680"/>
                </a:lnTo>
                <a:lnTo>
                  <a:pt x="1446391" y="1257680"/>
                </a:lnTo>
                <a:lnTo>
                  <a:pt x="1488787" y="1250325"/>
                </a:lnTo>
                <a:lnTo>
                  <a:pt x="1525024" y="1230030"/>
                </a:lnTo>
                <a:lnTo>
                  <a:pt x="1552549" y="1199334"/>
                </a:lnTo>
                <a:lnTo>
                  <a:pt x="1568810" y="1160773"/>
                </a:lnTo>
                <a:lnTo>
                  <a:pt x="1572132" y="125636"/>
                </a:lnTo>
                <a:lnTo>
                  <a:pt x="1571262" y="110987"/>
                </a:lnTo>
                <a:lnTo>
                  <a:pt x="1559268" y="70392"/>
                </a:lnTo>
                <a:lnTo>
                  <a:pt x="1535182" y="36805"/>
                </a:lnTo>
                <a:lnTo>
                  <a:pt x="1501554" y="12773"/>
                </a:lnTo>
                <a:lnTo>
                  <a:pt x="1460930" y="845"/>
                </a:lnTo>
                <a:lnTo>
                  <a:pt x="1446275" y="0"/>
                </a:lnTo>
                <a:close/>
              </a:path>
            </a:pathLst>
          </a:custGeom>
          <a:solidFill>
            <a:srgbClr val="D5A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3801" y="934085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60" h="1257935">
                <a:moveTo>
                  <a:pt x="0" y="125856"/>
                </a:moveTo>
                <a:lnTo>
                  <a:pt x="7326" y="83468"/>
                </a:lnTo>
                <a:lnTo>
                  <a:pt x="27606" y="47225"/>
                </a:lnTo>
                <a:lnTo>
                  <a:pt x="58292" y="19675"/>
                </a:lnTo>
                <a:lnTo>
                  <a:pt x="96834" y="3367"/>
                </a:lnTo>
                <a:lnTo>
                  <a:pt x="1446276" y="0"/>
                </a:lnTo>
                <a:lnTo>
                  <a:pt x="1460930" y="845"/>
                </a:lnTo>
                <a:lnTo>
                  <a:pt x="1501554" y="12773"/>
                </a:lnTo>
                <a:lnTo>
                  <a:pt x="1535182" y="36805"/>
                </a:lnTo>
                <a:lnTo>
                  <a:pt x="1559268" y="70392"/>
                </a:lnTo>
                <a:lnTo>
                  <a:pt x="1571262" y="110987"/>
                </a:lnTo>
                <a:lnTo>
                  <a:pt x="1572133" y="1131951"/>
                </a:lnTo>
                <a:lnTo>
                  <a:pt x="1571286" y="1146611"/>
                </a:lnTo>
                <a:lnTo>
                  <a:pt x="1559347" y="1187229"/>
                </a:lnTo>
                <a:lnTo>
                  <a:pt x="1535293" y="1220828"/>
                </a:lnTo>
                <a:lnTo>
                  <a:pt x="1501676" y="1244872"/>
                </a:lnTo>
                <a:lnTo>
                  <a:pt x="1461050" y="1256823"/>
                </a:lnTo>
                <a:lnTo>
                  <a:pt x="125856" y="1257680"/>
                </a:lnTo>
                <a:lnTo>
                  <a:pt x="111194" y="1256836"/>
                </a:lnTo>
                <a:lnTo>
                  <a:pt x="70553" y="1244920"/>
                </a:lnTo>
                <a:lnTo>
                  <a:pt x="36915" y="1220904"/>
                </a:lnTo>
                <a:lnTo>
                  <a:pt x="12833" y="1187326"/>
                </a:lnTo>
                <a:lnTo>
                  <a:pt x="859" y="1146723"/>
                </a:lnTo>
                <a:lnTo>
                  <a:pt x="0" y="1258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99333" y="1009650"/>
            <a:ext cx="1440180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6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esum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ing in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enc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ng ne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 moti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31334" y="1503552"/>
            <a:ext cx="975360" cy="1866900"/>
          </a:xfrm>
          <a:custGeom>
            <a:avLst/>
            <a:gdLst/>
            <a:ahLst/>
            <a:cxnLst/>
            <a:rect l="l" t="t" r="r" b="b"/>
            <a:pathLst>
              <a:path w="975360" h="1866900">
                <a:moveTo>
                  <a:pt x="0" y="1463548"/>
                </a:moveTo>
                <a:lnTo>
                  <a:pt x="205486" y="1866773"/>
                </a:lnTo>
                <a:lnTo>
                  <a:pt x="608838" y="1661287"/>
                </a:lnTo>
                <a:lnTo>
                  <a:pt x="487044" y="1621789"/>
                </a:lnTo>
                <a:lnTo>
                  <a:pt x="525623" y="1503045"/>
                </a:lnTo>
                <a:lnTo>
                  <a:pt x="121792" y="1503045"/>
                </a:lnTo>
                <a:lnTo>
                  <a:pt x="0" y="1463548"/>
                </a:lnTo>
                <a:close/>
              </a:path>
              <a:path w="975360" h="1866900">
                <a:moveTo>
                  <a:pt x="610235" y="0"/>
                </a:moveTo>
                <a:lnTo>
                  <a:pt x="121792" y="1503045"/>
                </a:lnTo>
                <a:lnTo>
                  <a:pt x="525623" y="1503045"/>
                </a:lnTo>
                <a:lnTo>
                  <a:pt x="975360" y="118745"/>
                </a:lnTo>
                <a:lnTo>
                  <a:pt x="61023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38065" y="934085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60" h="1257935">
                <a:moveTo>
                  <a:pt x="1446275" y="0"/>
                </a:moveTo>
                <a:lnTo>
                  <a:pt x="125636" y="0"/>
                </a:lnTo>
                <a:lnTo>
                  <a:pt x="83271" y="7397"/>
                </a:lnTo>
                <a:lnTo>
                  <a:pt x="47065" y="27735"/>
                </a:lnTo>
                <a:lnTo>
                  <a:pt x="19564" y="58466"/>
                </a:lnTo>
                <a:lnTo>
                  <a:pt x="3319" y="97041"/>
                </a:lnTo>
                <a:lnTo>
                  <a:pt x="0" y="1132066"/>
                </a:lnTo>
                <a:lnTo>
                  <a:pt x="859" y="1146723"/>
                </a:lnTo>
                <a:lnTo>
                  <a:pt x="12833" y="1187326"/>
                </a:lnTo>
                <a:lnTo>
                  <a:pt x="36915" y="1220904"/>
                </a:lnTo>
                <a:lnTo>
                  <a:pt x="70553" y="1244920"/>
                </a:lnTo>
                <a:lnTo>
                  <a:pt x="111194" y="1256836"/>
                </a:lnTo>
                <a:lnTo>
                  <a:pt x="125856" y="1257680"/>
                </a:lnTo>
                <a:lnTo>
                  <a:pt x="1446391" y="1257680"/>
                </a:lnTo>
                <a:lnTo>
                  <a:pt x="1488787" y="1250325"/>
                </a:lnTo>
                <a:lnTo>
                  <a:pt x="1525024" y="1230030"/>
                </a:lnTo>
                <a:lnTo>
                  <a:pt x="1552549" y="1199334"/>
                </a:lnTo>
                <a:lnTo>
                  <a:pt x="1568810" y="1160773"/>
                </a:lnTo>
                <a:lnTo>
                  <a:pt x="1572132" y="125636"/>
                </a:lnTo>
                <a:lnTo>
                  <a:pt x="1571262" y="110987"/>
                </a:lnTo>
                <a:lnTo>
                  <a:pt x="1559268" y="70392"/>
                </a:lnTo>
                <a:lnTo>
                  <a:pt x="1535182" y="36805"/>
                </a:lnTo>
                <a:lnTo>
                  <a:pt x="1501554" y="12773"/>
                </a:lnTo>
                <a:lnTo>
                  <a:pt x="1460930" y="845"/>
                </a:lnTo>
                <a:lnTo>
                  <a:pt x="1446275" y="0"/>
                </a:lnTo>
                <a:close/>
              </a:path>
            </a:pathLst>
          </a:custGeom>
          <a:solidFill>
            <a:srgbClr val="385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38065" y="934085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60" h="1257935">
                <a:moveTo>
                  <a:pt x="0" y="125856"/>
                </a:moveTo>
                <a:lnTo>
                  <a:pt x="7326" y="83468"/>
                </a:lnTo>
                <a:lnTo>
                  <a:pt x="27606" y="47225"/>
                </a:lnTo>
                <a:lnTo>
                  <a:pt x="58292" y="19675"/>
                </a:lnTo>
                <a:lnTo>
                  <a:pt x="96834" y="3367"/>
                </a:lnTo>
                <a:lnTo>
                  <a:pt x="1446276" y="0"/>
                </a:lnTo>
                <a:lnTo>
                  <a:pt x="1460930" y="845"/>
                </a:lnTo>
                <a:lnTo>
                  <a:pt x="1501554" y="12773"/>
                </a:lnTo>
                <a:lnTo>
                  <a:pt x="1535182" y="36805"/>
                </a:lnTo>
                <a:lnTo>
                  <a:pt x="1559268" y="70392"/>
                </a:lnTo>
                <a:lnTo>
                  <a:pt x="1571262" y="110987"/>
                </a:lnTo>
                <a:lnTo>
                  <a:pt x="1572133" y="1131951"/>
                </a:lnTo>
                <a:lnTo>
                  <a:pt x="1571286" y="1146611"/>
                </a:lnTo>
                <a:lnTo>
                  <a:pt x="1559347" y="1187229"/>
                </a:lnTo>
                <a:lnTo>
                  <a:pt x="1535293" y="1220828"/>
                </a:lnTo>
                <a:lnTo>
                  <a:pt x="1501676" y="1244872"/>
                </a:lnTo>
                <a:lnTo>
                  <a:pt x="1461050" y="1256823"/>
                </a:lnTo>
                <a:lnTo>
                  <a:pt x="125857" y="1257680"/>
                </a:lnTo>
                <a:lnTo>
                  <a:pt x="111194" y="1256836"/>
                </a:lnTo>
                <a:lnTo>
                  <a:pt x="70553" y="1244920"/>
                </a:lnTo>
                <a:lnTo>
                  <a:pt x="36915" y="1220904"/>
                </a:lnTo>
                <a:lnTo>
                  <a:pt x="12833" y="1187326"/>
                </a:lnTo>
                <a:lnTo>
                  <a:pt x="859" y="1146723"/>
                </a:lnTo>
                <a:lnTo>
                  <a:pt x="0" y="1258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93309" y="1009650"/>
            <a:ext cx="1461135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16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aut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assio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bui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espec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01995" y="2644394"/>
            <a:ext cx="1637664" cy="1334135"/>
          </a:xfrm>
          <a:custGeom>
            <a:avLst/>
            <a:gdLst/>
            <a:ahLst/>
            <a:cxnLst/>
            <a:rect l="l" t="t" r="r" b="b"/>
            <a:pathLst>
              <a:path w="1637665" h="1334135">
                <a:moveTo>
                  <a:pt x="70865" y="815975"/>
                </a:moveTo>
                <a:lnTo>
                  <a:pt x="0" y="1263014"/>
                </a:lnTo>
                <a:lnTo>
                  <a:pt x="447039" y="1333753"/>
                </a:lnTo>
                <a:lnTo>
                  <a:pt x="371728" y="1230248"/>
                </a:lnTo>
                <a:lnTo>
                  <a:pt x="799333" y="919606"/>
                </a:lnTo>
                <a:lnTo>
                  <a:pt x="146050" y="919606"/>
                </a:lnTo>
                <a:lnTo>
                  <a:pt x="70865" y="815975"/>
                </a:lnTo>
                <a:close/>
              </a:path>
              <a:path w="1637665" h="1334135">
                <a:moveTo>
                  <a:pt x="1411604" y="0"/>
                </a:moveTo>
                <a:lnTo>
                  <a:pt x="146050" y="919606"/>
                </a:lnTo>
                <a:lnTo>
                  <a:pt x="799333" y="919606"/>
                </a:lnTo>
                <a:lnTo>
                  <a:pt x="1637410" y="310768"/>
                </a:lnTo>
                <a:lnTo>
                  <a:pt x="1411604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40500" y="2170938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59" h="1257935">
                <a:moveTo>
                  <a:pt x="1446275" y="0"/>
                </a:moveTo>
                <a:lnTo>
                  <a:pt x="125614" y="0"/>
                </a:lnTo>
                <a:lnTo>
                  <a:pt x="83233" y="7370"/>
                </a:lnTo>
                <a:lnTo>
                  <a:pt x="47031" y="27700"/>
                </a:lnTo>
                <a:lnTo>
                  <a:pt x="19546" y="58436"/>
                </a:lnTo>
                <a:lnTo>
                  <a:pt x="3315" y="97027"/>
                </a:lnTo>
                <a:lnTo>
                  <a:pt x="0" y="1131961"/>
                </a:lnTo>
                <a:lnTo>
                  <a:pt x="846" y="1146628"/>
                </a:lnTo>
                <a:lnTo>
                  <a:pt x="12777" y="1187263"/>
                </a:lnTo>
                <a:lnTo>
                  <a:pt x="36817" y="1220870"/>
                </a:lnTo>
                <a:lnTo>
                  <a:pt x="70426" y="1244908"/>
                </a:lnTo>
                <a:lnTo>
                  <a:pt x="111062" y="1256835"/>
                </a:lnTo>
                <a:lnTo>
                  <a:pt x="125729" y="1257681"/>
                </a:lnTo>
                <a:lnTo>
                  <a:pt x="1446286" y="1257680"/>
                </a:lnTo>
                <a:lnTo>
                  <a:pt x="1488698" y="1250351"/>
                </a:lnTo>
                <a:lnTo>
                  <a:pt x="1524930" y="1230065"/>
                </a:lnTo>
                <a:lnTo>
                  <a:pt x="1552440" y="1199363"/>
                </a:lnTo>
                <a:lnTo>
                  <a:pt x="1568687" y="1160787"/>
                </a:lnTo>
                <a:lnTo>
                  <a:pt x="1572005" y="125741"/>
                </a:lnTo>
                <a:lnTo>
                  <a:pt x="1571148" y="111082"/>
                </a:lnTo>
                <a:lnTo>
                  <a:pt x="1559197" y="70456"/>
                </a:lnTo>
                <a:lnTo>
                  <a:pt x="1535153" y="36839"/>
                </a:lnTo>
                <a:lnTo>
                  <a:pt x="1501554" y="12785"/>
                </a:lnTo>
                <a:lnTo>
                  <a:pt x="1460936" y="846"/>
                </a:lnTo>
                <a:lnTo>
                  <a:pt x="1446275" y="0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40500" y="2170938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59" h="1257935">
                <a:moveTo>
                  <a:pt x="0" y="125857"/>
                </a:moveTo>
                <a:lnTo>
                  <a:pt x="7318" y="83448"/>
                </a:lnTo>
                <a:lnTo>
                  <a:pt x="27583" y="47192"/>
                </a:lnTo>
                <a:lnTo>
                  <a:pt x="58255" y="19641"/>
                </a:lnTo>
                <a:lnTo>
                  <a:pt x="96799" y="3347"/>
                </a:lnTo>
                <a:lnTo>
                  <a:pt x="1446276" y="0"/>
                </a:lnTo>
                <a:lnTo>
                  <a:pt x="1460936" y="846"/>
                </a:lnTo>
                <a:lnTo>
                  <a:pt x="1501554" y="12785"/>
                </a:lnTo>
                <a:lnTo>
                  <a:pt x="1535153" y="36839"/>
                </a:lnTo>
                <a:lnTo>
                  <a:pt x="1559197" y="70456"/>
                </a:lnTo>
                <a:lnTo>
                  <a:pt x="1571148" y="111082"/>
                </a:lnTo>
                <a:lnTo>
                  <a:pt x="1572005" y="1131951"/>
                </a:lnTo>
                <a:lnTo>
                  <a:pt x="1571160" y="1146618"/>
                </a:lnTo>
                <a:lnTo>
                  <a:pt x="1559233" y="1187254"/>
                </a:lnTo>
                <a:lnTo>
                  <a:pt x="1535195" y="1220863"/>
                </a:lnTo>
                <a:lnTo>
                  <a:pt x="1501588" y="1244903"/>
                </a:lnTo>
                <a:lnTo>
                  <a:pt x="1460953" y="1256834"/>
                </a:lnTo>
                <a:lnTo>
                  <a:pt x="125729" y="1257681"/>
                </a:lnTo>
                <a:lnTo>
                  <a:pt x="111062" y="1256835"/>
                </a:lnTo>
                <a:lnTo>
                  <a:pt x="70426" y="1244908"/>
                </a:lnTo>
                <a:lnTo>
                  <a:pt x="36817" y="1220870"/>
                </a:lnTo>
                <a:lnTo>
                  <a:pt x="12777" y="1187263"/>
                </a:lnTo>
                <a:lnTo>
                  <a:pt x="846" y="1146628"/>
                </a:lnTo>
                <a:lnTo>
                  <a:pt x="0" y="12585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60260" y="2581554"/>
            <a:ext cx="1334135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835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I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ositi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02603" y="4481067"/>
            <a:ext cx="1874520" cy="640080"/>
          </a:xfrm>
          <a:custGeom>
            <a:avLst/>
            <a:gdLst/>
            <a:ahLst/>
            <a:cxnLst/>
            <a:rect l="l" t="t" r="r" b="b"/>
            <a:pathLst>
              <a:path w="1874520" h="640079">
                <a:moveTo>
                  <a:pt x="320040" y="0"/>
                </a:moveTo>
                <a:lnTo>
                  <a:pt x="0" y="320039"/>
                </a:lnTo>
                <a:lnTo>
                  <a:pt x="320040" y="639952"/>
                </a:lnTo>
                <a:lnTo>
                  <a:pt x="320040" y="511936"/>
                </a:lnTo>
                <a:lnTo>
                  <a:pt x="1874139" y="511936"/>
                </a:lnTo>
                <a:lnTo>
                  <a:pt x="1874139" y="128015"/>
                </a:lnTo>
                <a:lnTo>
                  <a:pt x="320040" y="128015"/>
                </a:lnTo>
                <a:lnTo>
                  <a:pt x="320040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0740" y="4172203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59" h="1257935">
                <a:moveTo>
                  <a:pt x="1446275" y="0"/>
                </a:moveTo>
                <a:lnTo>
                  <a:pt x="125719" y="0"/>
                </a:lnTo>
                <a:lnTo>
                  <a:pt x="83307" y="7343"/>
                </a:lnTo>
                <a:lnTo>
                  <a:pt x="47075" y="27655"/>
                </a:lnTo>
                <a:lnTo>
                  <a:pt x="19565" y="58373"/>
                </a:lnTo>
                <a:lnTo>
                  <a:pt x="3318" y="96933"/>
                </a:lnTo>
                <a:lnTo>
                  <a:pt x="0" y="1131961"/>
                </a:lnTo>
                <a:lnTo>
                  <a:pt x="846" y="1146628"/>
                </a:lnTo>
                <a:lnTo>
                  <a:pt x="12777" y="1187263"/>
                </a:lnTo>
                <a:lnTo>
                  <a:pt x="36817" y="1220870"/>
                </a:lnTo>
                <a:lnTo>
                  <a:pt x="70426" y="1244908"/>
                </a:lnTo>
                <a:lnTo>
                  <a:pt x="111062" y="1256835"/>
                </a:lnTo>
                <a:lnTo>
                  <a:pt x="125729" y="1257681"/>
                </a:lnTo>
                <a:lnTo>
                  <a:pt x="1446286" y="1257680"/>
                </a:lnTo>
                <a:lnTo>
                  <a:pt x="1488698" y="1250351"/>
                </a:lnTo>
                <a:lnTo>
                  <a:pt x="1524930" y="1230065"/>
                </a:lnTo>
                <a:lnTo>
                  <a:pt x="1552440" y="1199363"/>
                </a:lnTo>
                <a:lnTo>
                  <a:pt x="1568687" y="1160787"/>
                </a:lnTo>
                <a:lnTo>
                  <a:pt x="1572005" y="125719"/>
                </a:lnTo>
                <a:lnTo>
                  <a:pt x="1571159" y="111075"/>
                </a:lnTo>
                <a:lnTo>
                  <a:pt x="1559228" y="70473"/>
                </a:lnTo>
                <a:lnTo>
                  <a:pt x="1535188" y="36858"/>
                </a:lnTo>
                <a:lnTo>
                  <a:pt x="1501579" y="12795"/>
                </a:lnTo>
                <a:lnTo>
                  <a:pt x="1460943" y="847"/>
                </a:lnTo>
                <a:lnTo>
                  <a:pt x="1446275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90740" y="4172203"/>
            <a:ext cx="1572260" cy="1257935"/>
          </a:xfrm>
          <a:custGeom>
            <a:avLst/>
            <a:gdLst/>
            <a:ahLst/>
            <a:cxnLst/>
            <a:rect l="l" t="t" r="r" b="b"/>
            <a:pathLst>
              <a:path w="1572259" h="1257935">
                <a:moveTo>
                  <a:pt x="0" y="125730"/>
                </a:moveTo>
                <a:lnTo>
                  <a:pt x="7325" y="83366"/>
                </a:lnTo>
                <a:lnTo>
                  <a:pt x="27609" y="47136"/>
                </a:lnTo>
                <a:lnTo>
                  <a:pt x="58308" y="19601"/>
                </a:lnTo>
                <a:lnTo>
                  <a:pt x="96883" y="3327"/>
                </a:lnTo>
                <a:lnTo>
                  <a:pt x="1446276" y="0"/>
                </a:lnTo>
                <a:lnTo>
                  <a:pt x="1460943" y="847"/>
                </a:lnTo>
                <a:lnTo>
                  <a:pt x="1501579" y="12795"/>
                </a:lnTo>
                <a:lnTo>
                  <a:pt x="1535188" y="36858"/>
                </a:lnTo>
                <a:lnTo>
                  <a:pt x="1559228" y="70473"/>
                </a:lnTo>
                <a:lnTo>
                  <a:pt x="1571159" y="111075"/>
                </a:lnTo>
                <a:lnTo>
                  <a:pt x="1572005" y="1131951"/>
                </a:lnTo>
                <a:lnTo>
                  <a:pt x="1571160" y="1146618"/>
                </a:lnTo>
                <a:lnTo>
                  <a:pt x="1559233" y="1187254"/>
                </a:lnTo>
                <a:lnTo>
                  <a:pt x="1535195" y="1220863"/>
                </a:lnTo>
                <a:lnTo>
                  <a:pt x="1501588" y="1244903"/>
                </a:lnTo>
                <a:lnTo>
                  <a:pt x="1460953" y="1256834"/>
                </a:lnTo>
                <a:lnTo>
                  <a:pt x="125729" y="1257681"/>
                </a:lnTo>
                <a:lnTo>
                  <a:pt x="111062" y="1256835"/>
                </a:lnTo>
                <a:lnTo>
                  <a:pt x="70426" y="1244908"/>
                </a:lnTo>
                <a:lnTo>
                  <a:pt x="36817" y="1220870"/>
                </a:lnTo>
                <a:lnTo>
                  <a:pt x="12777" y="1187263"/>
                </a:lnTo>
                <a:lnTo>
                  <a:pt x="846" y="1146628"/>
                </a:lnTo>
                <a:lnTo>
                  <a:pt x="0" y="12573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55509" y="4360062"/>
            <a:ext cx="144272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1500"/>
              </a:lnSpc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dback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timula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al le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ins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ctio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15</a:t>
            </a:fld>
            <a:r>
              <a:rPr sz="1800" dirty="0"/>
              <a:t>)</a:t>
            </a:r>
            <a:endParaRPr sz="180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dirty="0"/>
              <a:t>Be</a:t>
            </a:r>
            <a:r>
              <a:rPr spc="-10" dirty="0"/>
              <a:t> </a:t>
            </a:r>
            <a:r>
              <a:rPr dirty="0"/>
              <a:t>specific</a:t>
            </a:r>
            <a:r>
              <a:rPr spc="-10" dirty="0"/>
              <a:t> </a:t>
            </a:r>
            <a:r>
              <a:rPr dirty="0"/>
              <a:t>and </a:t>
            </a:r>
            <a:r>
              <a:rPr spc="-50" dirty="0"/>
              <a:t>f</a:t>
            </a:r>
            <a:r>
              <a:rPr dirty="0"/>
              <a:t>actual;</a:t>
            </a:r>
            <a:r>
              <a:rPr spc="-25" dirty="0"/>
              <a:t> </a:t>
            </a:r>
            <a:r>
              <a:rPr dirty="0"/>
              <a:t>don’t</a:t>
            </a:r>
            <a:r>
              <a:rPr spc="-10" dirty="0"/>
              <a:t> </a:t>
            </a:r>
            <a:r>
              <a:rPr dirty="0"/>
              <a:t>e</a:t>
            </a:r>
            <a:r>
              <a:rPr spc="-50" dirty="0"/>
              <a:t>v</a:t>
            </a:r>
            <a:r>
              <a:rPr dirty="0"/>
              <a:t>alu</a:t>
            </a:r>
            <a:r>
              <a:rPr spc="-20" dirty="0"/>
              <a:t>a</a:t>
            </a:r>
            <a:r>
              <a:rPr spc="-25" dirty="0"/>
              <a:t>t</a:t>
            </a:r>
            <a:r>
              <a:rPr dirty="0"/>
              <a:t>e or jud</a:t>
            </a:r>
            <a:r>
              <a:rPr spc="-30" dirty="0"/>
              <a:t>g</a:t>
            </a:r>
            <a:r>
              <a:rPr dirty="0"/>
              <a:t>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6235" algn="l"/>
              </a:tabLst>
            </a:pPr>
            <a:r>
              <a:rPr spc="-5" dirty="0">
                <a:latin typeface="Calibri"/>
                <a:cs typeface="Calibri"/>
              </a:rPr>
              <a:t>Sepa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25" dirty="0">
                <a:latin typeface="Calibri"/>
                <a:cs typeface="Calibri"/>
              </a:rPr>
              <a:t>at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25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se</a:t>
            </a:r>
            <a:r>
              <a:rPr spc="25" dirty="0">
                <a:latin typeface="Calibri"/>
                <a:cs typeface="Calibri"/>
              </a:rPr>
              <a:t>r</a:t>
            </a:r>
            <a:r>
              <a:rPr spc="-40" dirty="0">
                <a:latin typeface="Calibri"/>
                <a:cs typeface="Calibri"/>
              </a:rPr>
              <a:t>v</a:t>
            </a:r>
            <a:r>
              <a:rPr spc="-25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ti</a:t>
            </a:r>
            <a:r>
              <a:rPr spc="-10"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abo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t </a:t>
            </a:r>
            <a:r>
              <a:rPr spc="-5" dirty="0">
                <a:latin typeface="Calibri"/>
                <a:cs typeface="Calibri"/>
              </a:rPr>
              <a:t>beh</a:t>
            </a:r>
            <a:r>
              <a:rPr spc="-4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vi</a:t>
            </a:r>
            <a:r>
              <a:rPr spc="-1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m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 impact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f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</a:p>
          <a:p>
            <a:pPr marL="35560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beh</a:t>
            </a:r>
            <a:r>
              <a:rPr spc="-3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vi</a:t>
            </a:r>
            <a:r>
              <a:rPr spc="-10" dirty="0">
                <a:latin typeface="Calibri"/>
                <a:cs typeface="Calibri"/>
              </a:rPr>
              <a:t>or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6235" algn="l"/>
              </a:tabLst>
            </a:pPr>
            <a:r>
              <a:rPr spc="-5" dirty="0">
                <a:latin typeface="Calibri"/>
                <a:cs typeface="Calibri"/>
              </a:rPr>
              <a:t>Ch</a:t>
            </a:r>
            <a:r>
              <a:rPr spc="5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ck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f</a:t>
            </a:r>
            <a:r>
              <a:rPr spc="-20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 clarity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ensu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 th</a:t>
            </a:r>
            <a:r>
              <a:rPr spc="-25"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the </a:t>
            </a:r>
            <a:r>
              <a:rPr spc="-45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cei</a:t>
            </a:r>
            <a:r>
              <a:rPr spc="-40" dirty="0">
                <a:latin typeface="Calibri"/>
                <a:cs typeface="Calibri"/>
              </a:rPr>
              <a:t>v</a:t>
            </a:r>
            <a:r>
              <a:rPr spc="-15" dirty="0">
                <a:latin typeface="Calibri"/>
                <a:cs typeface="Calibri"/>
              </a:rPr>
              <a:t>er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full</a:t>
            </a:r>
            <a:r>
              <a:rPr dirty="0">
                <a:latin typeface="Calibri"/>
                <a:cs typeface="Calibri"/>
              </a:rPr>
              <a:t>y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unde</a:t>
            </a:r>
            <a:r>
              <a:rPr spc="-30" dirty="0">
                <a:latin typeface="Calibri"/>
                <a:cs typeface="Calibri"/>
              </a:rPr>
              <a:t>rs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ands</a:t>
            </a:r>
          </a:p>
          <a:p>
            <a:pPr marL="355600">
              <a:lnSpc>
                <a:spcPct val="100000"/>
              </a:lnSpc>
            </a:pPr>
            <a:r>
              <a:rPr dirty="0"/>
              <a:t>wh</a:t>
            </a:r>
            <a:r>
              <a:rPr spc="-30" dirty="0"/>
              <a:t>a</a:t>
            </a:r>
            <a:r>
              <a:rPr spc="80" dirty="0"/>
              <a:t>t</a:t>
            </a:r>
            <a:r>
              <a:rPr spc="-145" dirty="0"/>
              <a:t>’</a:t>
            </a:r>
            <a:r>
              <a:rPr dirty="0"/>
              <a:t>s</a:t>
            </a:r>
            <a:r>
              <a:rPr spc="-20" dirty="0"/>
              <a:t> </a:t>
            </a:r>
            <a:r>
              <a:rPr dirty="0"/>
              <a:t>being </a:t>
            </a:r>
            <a:r>
              <a:rPr spc="-30" dirty="0"/>
              <a:t>c</a:t>
            </a:r>
            <a:r>
              <a:rPr dirty="0"/>
              <a:t>o</a:t>
            </a:r>
            <a:r>
              <a:rPr spc="-45" dirty="0"/>
              <a:t>n</a:t>
            </a:r>
            <a:r>
              <a:rPr spc="-30" dirty="0"/>
              <a:t>v</a:t>
            </a:r>
            <a:r>
              <a:rPr spc="-10" dirty="0"/>
              <a:t>e</a:t>
            </a:r>
            <a:r>
              <a:rPr spc="-20" dirty="0"/>
              <a:t>y</a:t>
            </a:r>
            <a:r>
              <a:rPr dirty="0"/>
              <a:t>ed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6235" algn="l"/>
              </a:tabLst>
            </a:pPr>
            <a:r>
              <a:rPr spc="-50" dirty="0">
                <a:latin typeface="Calibri"/>
                <a:cs typeface="Calibri"/>
              </a:rPr>
              <a:t>R</a:t>
            </a:r>
            <a:r>
              <a:rPr spc="-35" dirty="0">
                <a:latin typeface="Calibri"/>
                <a:cs typeface="Calibri"/>
              </a:rPr>
              <a:t>e</a:t>
            </a:r>
            <a:r>
              <a:rPr spc="-65" dirty="0">
                <a:latin typeface="Calibri"/>
                <a:cs typeface="Calibri"/>
              </a:rPr>
              <a:t>f</a:t>
            </a:r>
            <a:r>
              <a:rPr spc="-15" dirty="0">
                <a:latin typeface="Calibri"/>
                <a:cs typeface="Calibri"/>
              </a:rPr>
              <a:t>er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beh</a:t>
            </a:r>
            <a:r>
              <a:rPr spc="-3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vi</a:t>
            </a:r>
            <a:r>
              <a:rPr spc="-10" dirty="0">
                <a:latin typeface="Calibri"/>
                <a:cs typeface="Calibri"/>
              </a:rPr>
              <a:t>o</a:t>
            </a:r>
            <a:r>
              <a:rPr spc="-4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ab</a:t>
            </a:r>
            <a:r>
              <a:rPr spc="-10" dirty="0">
                <a:latin typeface="Calibri"/>
                <a:cs typeface="Calibri"/>
              </a:rPr>
              <a:t>o</a:t>
            </a:r>
            <a:r>
              <a:rPr spc="-5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t which</a:t>
            </a:r>
            <a:r>
              <a:rPr spc="-15" dirty="0">
                <a:latin typeface="Calibri"/>
                <a:cs typeface="Calibri"/>
              </a:rPr>
              <a:t> the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45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cei</a:t>
            </a:r>
            <a:r>
              <a:rPr spc="-40" dirty="0">
                <a:latin typeface="Calibri"/>
                <a:cs typeface="Calibri"/>
              </a:rPr>
              <a:t>v</a:t>
            </a:r>
            <a:r>
              <a:rPr spc="-15" dirty="0">
                <a:latin typeface="Calibri"/>
                <a:cs typeface="Calibri"/>
              </a:rPr>
              <a:t>er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5" dirty="0">
                <a:latin typeface="Calibri"/>
                <a:cs typeface="Calibri"/>
              </a:rPr>
              <a:t> d</a:t>
            </a:r>
            <a:r>
              <a:rPr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mething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6235" algn="l"/>
              </a:tabLst>
            </a:pPr>
            <a:r>
              <a:rPr spc="-15" dirty="0">
                <a:latin typeface="Calibri"/>
                <a:cs typeface="Calibri"/>
              </a:rPr>
              <a:t>P</a:t>
            </a:r>
            <a:r>
              <a:rPr spc="-50" dirty="0">
                <a:latin typeface="Calibri"/>
                <a:cs typeface="Calibri"/>
              </a:rPr>
              <a:t>r</a:t>
            </a:r>
            <a:r>
              <a:rPr spc="-20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vide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time</a:t>
            </a:r>
            <a:r>
              <a:rPr spc="5" dirty="0">
                <a:latin typeface="Calibri"/>
                <a:cs typeface="Calibri"/>
              </a:rPr>
              <a:t>l</a:t>
            </a:r>
            <a:r>
              <a:rPr spc="-15" dirty="0">
                <a:latin typeface="Calibri"/>
                <a:cs typeface="Calibri"/>
              </a:rPr>
              <a:t>y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65" dirty="0">
                <a:latin typeface="Calibri"/>
                <a:cs typeface="Calibri"/>
              </a:rPr>
              <a:t>f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dba</a:t>
            </a:r>
            <a:r>
              <a:rPr spc="5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k 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5" dirty="0">
                <a:latin typeface="Calibri"/>
                <a:cs typeface="Calibri"/>
              </a:rPr>
              <a:t>f</a:t>
            </a:r>
            <a:r>
              <a:rPr spc="-25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er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the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beh</a:t>
            </a:r>
            <a:r>
              <a:rPr spc="-3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vi</a:t>
            </a:r>
            <a:r>
              <a:rPr spc="-10" dirty="0">
                <a:latin typeface="Calibri"/>
                <a:cs typeface="Calibri"/>
              </a:rPr>
              <a:t>or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16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pc="-35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eedback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</a:t>
            </a:r>
            <a:r>
              <a:rPr spc="-15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eli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es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or t</a:t>
            </a:r>
            <a:r>
              <a:rPr spc="-15" dirty="0">
                <a:latin typeface="Calibri"/>
                <a:cs typeface="Calibri"/>
              </a:rPr>
              <a:t>h</a:t>
            </a:r>
            <a:r>
              <a:rPr dirty="0">
                <a:latin typeface="Calibri"/>
                <a:cs typeface="Calibri"/>
              </a:rPr>
              <a:t>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eedback</a:t>
            </a:r>
            <a:r>
              <a:rPr spc="-100" dirty="0">
                <a:latin typeface="Calibri"/>
                <a:cs typeface="Calibri"/>
              </a:rPr>
              <a:t>“</a:t>
            </a:r>
            <a:r>
              <a:rPr dirty="0">
                <a:latin typeface="Calibri"/>
                <a:cs typeface="Calibri"/>
              </a:rPr>
              <a:t>e</a:t>
            </a:r>
            <a:r>
              <a:rPr spc="80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pc="-35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eedback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</a:t>
            </a:r>
            <a:r>
              <a:rPr spc="-15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eli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es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or t</a:t>
            </a:r>
            <a:r>
              <a:rPr spc="-15" dirty="0">
                <a:latin typeface="Calibri"/>
                <a:cs typeface="Calibri"/>
              </a:rPr>
              <a:t>h</a:t>
            </a:r>
            <a:r>
              <a:rPr dirty="0">
                <a:latin typeface="Calibri"/>
                <a:cs typeface="Calibri"/>
              </a:rPr>
              <a:t>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eedback</a:t>
            </a:r>
            <a:r>
              <a:rPr spc="-100" dirty="0">
                <a:latin typeface="Calibri"/>
                <a:cs typeface="Calibri"/>
              </a:rPr>
              <a:t>“</a:t>
            </a:r>
            <a:r>
              <a:rPr dirty="0">
                <a:latin typeface="Calibri"/>
                <a:cs typeface="Calibri"/>
              </a:rPr>
              <a:t>ee”</a:t>
            </a:r>
          </a:p>
        </p:txBody>
      </p:sp>
      <p:sp>
        <p:nvSpPr>
          <p:cNvPr id="6" name="object 6"/>
          <p:cNvSpPr/>
          <p:nvPr/>
        </p:nvSpPr>
        <p:spPr>
          <a:xfrm>
            <a:off x="4418076" y="1065275"/>
            <a:ext cx="4485132" cy="419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1279415"/>
            <a:ext cx="8482330" cy="439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Ju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Don’t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erru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  <a:tab pos="1178560" algn="l"/>
              </a:tabLst>
            </a:pPr>
            <a:r>
              <a:rPr sz="2400" dirty="0">
                <a:latin typeface="Calibri"/>
                <a:cs typeface="Calibri"/>
              </a:rPr>
              <a:t>Don’t	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ensi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12700" marR="4304030">
              <a:lnSpc>
                <a:spcPct val="100000"/>
              </a:lnSpc>
              <a:buFont typeface="Wingdings"/>
              <a:buChar char=""/>
              <a:tabLst>
                <a:tab pos="355600" algn="l"/>
                <a:tab pos="156083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things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wk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oo </a:t>
            </a:r>
            <a:r>
              <a:rPr sz="2400" dirty="0">
                <a:latin typeface="Calibri"/>
                <a:cs typeface="Calibri"/>
              </a:rPr>
              <a:t>emotional,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don’t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espond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nd ask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eak.	But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12700" marR="4790440">
              <a:lnSpc>
                <a:spcPct val="100000"/>
              </a:lnSpc>
            </a:pP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onnec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ing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  <a:p>
            <a:pPr marL="4694555">
              <a:lnSpc>
                <a:spcPct val="100000"/>
              </a:lnSpc>
              <a:spcBef>
                <a:spcPts val="210"/>
              </a:spcBef>
            </a:pPr>
            <a:r>
              <a:rPr sz="2400" b="1" i="1" spc="80" dirty="0">
                <a:latin typeface="Calibri"/>
                <a:cs typeface="Calibri"/>
              </a:rPr>
              <a:t>“</a:t>
            </a:r>
            <a:r>
              <a:rPr sz="2400" b="1" i="1" dirty="0">
                <a:latin typeface="Calibri"/>
                <a:cs typeface="Calibri"/>
              </a:rPr>
              <a:t>T</a:t>
            </a:r>
            <a:r>
              <a:rPr sz="2400" b="1" i="1" spc="-10" dirty="0">
                <a:latin typeface="Calibri"/>
                <a:cs typeface="Calibri"/>
              </a:rPr>
              <a:t>h</a:t>
            </a:r>
            <a:r>
              <a:rPr sz="2400" b="1" i="1" dirty="0">
                <a:latin typeface="Calibri"/>
                <a:cs typeface="Calibri"/>
              </a:rPr>
              <a:t>ank </a:t>
            </a:r>
            <a:r>
              <a:rPr sz="2400" b="1" i="1" spc="-10" dirty="0">
                <a:latin typeface="Calibri"/>
                <a:cs typeface="Calibri"/>
              </a:rPr>
              <a:t>y</a:t>
            </a:r>
            <a:r>
              <a:rPr sz="2400" b="1" i="1" dirty="0">
                <a:latin typeface="Calibri"/>
                <a:cs typeface="Calibri"/>
              </a:rPr>
              <a:t>ou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f</a:t>
            </a:r>
            <a:r>
              <a:rPr sz="2400" b="1" i="1" dirty="0">
                <a:latin typeface="Calibri"/>
                <a:cs typeface="Calibri"/>
              </a:rPr>
              <a:t>or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</a:t>
            </a:r>
            <a:r>
              <a:rPr sz="2400" b="1" i="1" spc="-15" dirty="0">
                <a:latin typeface="Calibri"/>
                <a:cs typeface="Calibri"/>
              </a:rPr>
              <a:t>h</a:t>
            </a:r>
            <a:r>
              <a:rPr sz="2400" b="1" i="1" dirty="0">
                <a:latin typeface="Calibri"/>
                <a:cs typeface="Calibri"/>
              </a:rPr>
              <a:t>e </a:t>
            </a:r>
            <a:r>
              <a:rPr sz="2400" b="1" i="1" spc="-35" dirty="0">
                <a:latin typeface="Calibri"/>
                <a:cs typeface="Calibri"/>
              </a:rPr>
              <a:t>f</a:t>
            </a:r>
            <a:r>
              <a:rPr sz="2400" b="1" i="1" dirty="0">
                <a:latin typeface="Calibri"/>
                <a:cs typeface="Calibri"/>
              </a:rPr>
              <a:t>eedback</a:t>
            </a:r>
            <a:r>
              <a:rPr sz="2400" b="1" i="1" spc="-190" dirty="0">
                <a:latin typeface="Calibri"/>
                <a:cs typeface="Calibri"/>
              </a:rPr>
              <a:t>.</a:t>
            </a:r>
            <a:r>
              <a:rPr sz="2400" b="1" i="1" dirty="0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17</a:t>
            </a:fld>
            <a:r>
              <a:rPr sz="1800" dirty="0"/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195" y="1603145"/>
            <a:ext cx="7924800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artner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meone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eam</a:t>
            </a:r>
            <a:r>
              <a:rPr sz="2400" spc="-25" dirty="0">
                <a:latin typeface="Calibri"/>
                <a:cs typeface="Calibri"/>
              </a:rPr>
              <a:t> 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siti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dback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base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rienc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d with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pc="-35" dirty="0"/>
              <a:t>F</a:t>
            </a:r>
            <a:r>
              <a:rPr spc="-5" dirty="0"/>
              <a:t>eedbac</a:t>
            </a:r>
            <a:r>
              <a:rPr dirty="0"/>
              <a:t>k</a:t>
            </a:r>
            <a:r>
              <a:rPr spc="-5" dirty="0"/>
              <a:t> P</a:t>
            </a:r>
            <a:r>
              <a:rPr spc="-60" dirty="0"/>
              <a:t>r</a:t>
            </a:r>
            <a:r>
              <a:rPr dirty="0"/>
              <a:t>actice</a:t>
            </a:r>
          </a:p>
        </p:txBody>
      </p:sp>
      <p:sp>
        <p:nvSpPr>
          <p:cNvPr id="7" name="object 7"/>
          <p:cNvSpPr/>
          <p:nvPr/>
        </p:nvSpPr>
        <p:spPr>
          <a:xfrm>
            <a:off x="2448560" y="2921761"/>
            <a:ext cx="4257040" cy="2993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18</a:t>
            </a:fld>
            <a:r>
              <a:rPr sz="1800" dirty="0"/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</a:t>
            </a:r>
            <a:r>
              <a:rPr dirty="0"/>
              <a:t>s</a:t>
            </a:r>
            <a:r>
              <a:rPr spc="10" dirty="0"/>
              <a:t> </a:t>
            </a:r>
            <a:r>
              <a:rPr spc="-35" dirty="0"/>
              <a:t>R</a:t>
            </a:r>
            <a:r>
              <a:rPr spc="-10" dirty="0"/>
              <a:t>e</a:t>
            </a:r>
            <a:r>
              <a:rPr spc="-5" dirty="0"/>
              <a:t>vi</a:t>
            </a:r>
            <a:r>
              <a:rPr spc="-10" dirty="0"/>
              <a:t>e</a:t>
            </a:r>
            <a:r>
              <a:rPr dirty="0"/>
              <a:t>w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19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318386"/>
            <a:ext cx="7781290" cy="375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1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shou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o:</a:t>
            </a:r>
            <a:endParaRPr sz="2800">
              <a:latin typeface="Calibri"/>
              <a:cs typeface="Calibri"/>
            </a:endParaRPr>
          </a:p>
          <a:p>
            <a:pPr marL="355600" marR="625475" indent="-342900">
              <a:lnSpc>
                <a:spcPct val="100000"/>
              </a:lnSpc>
              <a:spcBef>
                <a:spcPts val="180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ol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tinuous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succ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ful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mana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Ide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1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omo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truc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 </a:t>
            </a:r>
            <a:r>
              <a:rPr sz="2400" spc="-5" dirty="0">
                <a:latin typeface="Calibri"/>
                <a:cs typeface="Calibri"/>
              </a:rPr>
              <a:t>sessi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n.</a:t>
            </a:r>
            <a:endParaRPr sz="2400">
              <a:latin typeface="Calibri"/>
              <a:cs typeface="Calibri"/>
            </a:endParaRPr>
          </a:p>
          <a:p>
            <a:pPr marL="355600" marR="18161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plai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fu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ben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fici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supe</a:t>
            </a:r>
            <a:r>
              <a:rPr sz="2400" spc="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Gi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amples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k.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995" y="999045"/>
            <a:ext cx="7828280" cy="5192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2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0591"/>
            <a:ext cx="345249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9835" y="394233"/>
            <a:ext cx="14414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Q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082939"/>
            <a:ext cx="8364220" cy="4861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24790" indent="-342900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500" spc="-10" dirty="0">
                <a:latin typeface="Calibri"/>
                <a:cs typeface="Calibri"/>
              </a:rPr>
              <a:t>N</a:t>
            </a:r>
            <a:r>
              <a:rPr sz="1500" spc="-2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ti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nal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D</a:t>
            </a:r>
            <a:r>
              <a:rPr sz="1500" spc="-25" dirty="0">
                <a:latin typeface="Calibri"/>
                <a:cs typeface="Calibri"/>
              </a:rPr>
              <a:t>e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spc="-10" dirty="0">
                <a:latin typeface="Calibri"/>
                <a:cs typeface="Calibri"/>
              </a:rPr>
              <a:t>ense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uth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30" dirty="0">
                <a:latin typeface="Calibri"/>
                <a:cs typeface="Calibri"/>
              </a:rPr>
              <a:t>z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ti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spc="-10" dirty="0">
                <a:latin typeface="Calibri"/>
                <a:cs typeface="Calibri"/>
              </a:rPr>
              <a:t>ct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10" dirty="0">
                <a:latin typeface="Calibri"/>
                <a:cs typeface="Calibri"/>
              </a:rPr>
              <a:t>r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Fis</a:t>
            </a:r>
            <a:r>
              <a:rPr sz="1500" spc="-10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al </a:t>
            </a:r>
            <a:r>
              <a:rPr sz="1500" spc="-110" dirty="0">
                <a:latin typeface="Calibri"/>
                <a:cs typeface="Calibri"/>
              </a:rPr>
              <a:t>Y</a:t>
            </a:r>
            <a:r>
              <a:rPr sz="1500" spc="-10" dirty="0">
                <a:latin typeface="Calibri"/>
                <a:cs typeface="Calibri"/>
              </a:rPr>
              <a:t>ear</a:t>
            </a:r>
            <a:r>
              <a:rPr sz="1500" spc="-15" dirty="0">
                <a:latin typeface="Calibri"/>
                <a:cs typeface="Calibri"/>
              </a:rPr>
              <a:t> 201</a:t>
            </a:r>
            <a:r>
              <a:rPr sz="1500" spc="-10" dirty="0">
                <a:latin typeface="Calibri"/>
                <a:cs typeface="Calibri"/>
              </a:rPr>
              <a:t>0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S</a:t>
            </a:r>
            <a:r>
              <a:rPr sz="1500" i="1" spc="-10" dirty="0">
                <a:latin typeface="Calibri"/>
                <a:cs typeface="Calibri"/>
              </a:rPr>
              <a:t>ect</a:t>
            </a:r>
            <a:r>
              <a:rPr sz="1500" i="1" dirty="0">
                <a:latin typeface="Calibri"/>
                <a:cs typeface="Calibri"/>
              </a:rPr>
              <a:t>ion</a:t>
            </a:r>
            <a:r>
              <a:rPr sz="1500" i="1" spc="-5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1</a:t>
            </a:r>
            <a:r>
              <a:rPr sz="1500" i="1" spc="-15" dirty="0">
                <a:latin typeface="Calibri"/>
                <a:cs typeface="Calibri"/>
              </a:rPr>
              <a:t>113</a:t>
            </a:r>
            <a:r>
              <a:rPr sz="1500" i="1" spc="-5" dirty="0">
                <a:latin typeface="Calibri"/>
                <a:cs typeface="Calibri"/>
              </a:rPr>
              <a:t>(d</a:t>
            </a:r>
            <a:r>
              <a:rPr sz="1500" i="1" dirty="0">
                <a:latin typeface="Calibri"/>
                <a:cs typeface="Calibri"/>
              </a:rPr>
              <a:t>)</a:t>
            </a:r>
            <a:r>
              <a:rPr sz="1500" i="1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</a:t>
            </a:r>
            <a:r>
              <a:rPr sz="1500" spc="-65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5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35" dirty="0">
                <a:latin typeface="Calibri"/>
                <a:cs typeface="Calibri"/>
              </a:rPr>
              <a:t>g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35" dirty="0">
                <a:latin typeface="Calibri"/>
                <a:cs typeface="Calibri"/>
              </a:rPr>
              <a:t> D</a:t>
            </a:r>
            <a:r>
              <a:rPr sz="1500" spc="-20" dirty="0">
                <a:latin typeface="Calibri"/>
                <a:cs typeface="Calibri"/>
              </a:rPr>
              <a:t>.</a:t>
            </a:r>
            <a:r>
              <a:rPr sz="1500" dirty="0">
                <a:latin typeface="Calibri"/>
                <a:cs typeface="Calibri"/>
              </a:rPr>
              <a:t>C.</a:t>
            </a:r>
            <a:r>
              <a:rPr sz="1500" spc="-5" dirty="0">
                <a:latin typeface="Calibri"/>
                <a:cs typeface="Calibri"/>
              </a:rPr>
              <a:t>: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</a:t>
            </a:r>
            <a:r>
              <a:rPr sz="1500" spc="-20" dirty="0">
                <a:latin typeface="Calibri"/>
                <a:cs typeface="Calibri"/>
              </a:rPr>
              <a:t>o</a:t>
            </a:r>
            <a:r>
              <a:rPr sz="1500" spc="-30" dirty="0">
                <a:latin typeface="Calibri"/>
                <a:cs typeface="Calibri"/>
              </a:rPr>
              <a:t>v</a:t>
            </a:r>
            <a:r>
              <a:rPr sz="1500" spc="-10" dirty="0">
                <a:latin typeface="Calibri"/>
                <a:cs typeface="Calibri"/>
              </a:rPr>
              <a:t>ember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2011</a:t>
            </a:r>
            <a:r>
              <a:rPr sz="1500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ts val="162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1400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-15" dirty="0">
                <a:latin typeface="Calibri"/>
                <a:cs typeface="Calibri"/>
              </a:rPr>
              <a:t>25</a:t>
            </a:r>
            <a:r>
              <a:rPr sz="1500" spc="-5" dirty="0">
                <a:latin typeface="Calibri"/>
                <a:cs typeface="Calibri"/>
              </a:rPr>
              <a:t>,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60" dirty="0">
                <a:latin typeface="Calibri"/>
                <a:cs typeface="Calibri"/>
              </a:rPr>
              <a:t>V</a:t>
            </a:r>
            <a:r>
              <a:rPr sz="1500" spc="-5" dirty="0">
                <a:latin typeface="Calibri"/>
                <a:cs typeface="Calibri"/>
              </a:rPr>
              <a:t>ol</a:t>
            </a:r>
            <a:r>
              <a:rPr sz="1500" spc="5" dirty="0">
                <a:latin typeface="Calibri"/>
                <a:cs typeface="Calibri"/>
              </a:rPr>
              <a:t>u</a:t>
            </a:r>
            <a:r>
              <a:rPr sz="1500" spc="-10" dirty="0">
                <a:latin typeface="Calibri"/>
                <a:cs typeface="Calibri"/>
              </a:rPr>
              <a:t>me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431</a:t>
            </a:r>
            <a:r>
              <a:rPr sz="1500" spc="-5" dirty="0">
                <a:latin typeface="Calibri"/>
                <a:cs typeface="Calibri"/>
              </a:rPr>
              <a:t>,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Do</a:t>
            </a:r>
            <a:r>
              <a:rPr sz="1500" i="1" dirty="0">
                <a:latin typeface="Calibri"/>
                <a:cs typeface="Calibri"/>
              </a:rPr>
              <a:t>D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Civ</a:t>
            </a:r>
            <a:r>
              <a:rPr sz="1500" i="1" spc="5" dirty="0">
                <a:latin typeface="Calibri"/>
                <a:cs typeface="Calibri"/>
              </a:rPr>
              <a:t>i</a:t>
            </a:r>
            <a:r>
              <a:rPr sz="1500" i="1" dirty="0">
                <a:latin typeface="Calibri"/>
                <a:cs typeface="Calibri"/>
              </a:rPr>
              <a:t>l</a:t>
            </a:r>
            <a:r>
              <a:rPr sz="1500" i="1" spc="5" dirty="0">
                <a:latin typeface="Calibri"/>
                <a:cs typeface="Calibri"/>
              </a:rPr>
              <a:t>i</a:t>
            </a:r>
            <a:r>
              <a:rPr sz="1500" i="1" spc="-5" dirty="0">
                <a:latin typeface="Calibri"/>
                <a:cs typeface="Calibri"/>
              </a:rPr>
              <a:t>a</a:t>
            </a:r>
            <a:r>
              <a:rPr sz="1500" i="1" dirty="0">
                <a:latin typeface="Calibri"/>
                <a:cs typeface="Calibri"/>
              </a:rPr>
              <a:t>n</a:t>
            </a:r>
            <a:r>
              <a:rPr sz="1500" i="1" spc="10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P</a:t>
            </a:r>
            <a:r>
              <a:rPr sz="1500" i="1" spc="-10" dirty="0">
                <a:latin typeface="Calibri"/>
                <a:cs typeface="Calibri"/>
              </a:rPr>
              <a:t>er</a:t>
            </a:r>
            <a:r>
              <a:rPr sz="1500" i="1" spc="-5" dirty="0">
                <a:latin typeface="Calibri"/>
                <a:cs typeface="Calibri"/>
              </a:rPr>
              <a:t>sonne</a:t>
            </a:r>
            <a:r>
              <a:rPr sz="1500" i="1" dirty="0">
                <a:latin typeface="Calibri"/>
                <a:cs typeface="Calibri"/>
              </a:rPr>
              <a:t>l Man</a:t>
            </a:r>
            <a:r>
              <a:rPr sz="1500" i="1" spc="-10" dirty="0">
                <a:latin typeface="Calibri"/>
                <a:cs typeface="Calibri"/>
              </a:rPr>
              <a:t>a</a:t>
            </a:r>
            <a:r>
              <a:rPr sz="1500" i="1" spc="-15" dirty="0">
                <a:latin typeface="Calibri"/>
                <a:cs typeface="Calibri"/>
              </a:rPr>
              <a:t>gem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-20" dirty="0">
                <a:latin typeface="Calibri"/>
                <a:cs typeface="Calibri"/>
              </a:rPr>
              <a:t>n</a:t>
            </a:r>
            <a:r>
              <a:rPr sz="1500" i="1" spc="-5" dirty="0">
                <a:latin typeface="Calibri"/>
                <a:cs typeface="Calibri"/>
              </a:rPr>
              <a:t>t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S</a:t>
            </a:r>
            <a:r>
              <a:rPr sz="1500" i="1" spc="-5" dirty="0">
                <a:latin typeface="Calibri"/>
                <a:cs typeface="Calibri"/>
              </a:rPr>
              <a:t>y</a:t>
            </a:r>
            <a:r>
              <a:rPr sz="1500" i="1" spc="-10" dirty="0">
                <a:latin typeface="Calibri"/>
                <a:cs typeface="Calibri"/>
              </a:rPr>
              <a:t>s</a:t>
            </a:r>
            <a:r>
              <a:rPr sz="1500" i="1" spc="-20" dirty="0">
                <a:latin typeface="Calibri"/>
                <a:cs typeface="Calibri"/>
              </a:rPr>
              <a:t>t</a:t>
            </a:r>
            <a:r>
              <a:rPr sz="1500" i="1" spc="-10" dirty="0">
                <a:latin typeface="Calibri"/>
                <a:cs typeface="Calibri"/>
              </a:rPr>
              <a:t>em:</a:t>
            </a:r>
            <a:r>
              <a:rPr sz="1500" i="1" spc="-25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P</a:t>
            </a:r>
            <a:r>
              <a:rPr sz="1500" i="1" spc="-10" dirty="0">
                <a:latin typeface="Calibri"/>
                <a:cs typeface="Calibri"/>
              </a:rPr>
              <a:t>er</a:t>
            </a:r>
            <a:r>
              <a:rPr sz="1500" i="1" spc="-30" dirty="0">
                <a:latin typeface="Calibri"/>
                <a:cs typeface="Calibri"/>
              </a:rPr>
              <a:t>f</a:t>
            </a:r>
            <a:r>
              <a:rPr sz="1500" i="1" spc="-5" dirty="0">
                <a:latin typeface="Calibri"/>
                <a:cs typeface="Calibri"/>
              </a:rPr>
              <a:t>orman</a:t>
            </a:r>
            <a:r>
              <a:rPr sz="1500" i="1" spc="-20" dirty="0">
                <a:latin typeface="Calibri"/>
                <a:cs typeface="Calibri"/>
              </a:rPr>
              <a:t>c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dirty="0">
                <a:latin typeface="Calibri"/>
                <a:cs typeface="Calibri"/>
              </a:rPr>
              <a:t> Man</a:t>
            </a:r>
            <a:r>
              <a:rPr sz="1500" i="1" spc="-10" dirty="0">
                <a:latin typeface="Calibri"/>
                <a:cs typeface="Calibri"/>
              </a:rPr>
              <a:t>a</a:t>
            </a:r>
            <a:r>
              <a:rPr sz="1500" i="1" spc="-15" dirty="0">
                <a:latin typeface="Calibri"/>
                <a:cs typeface="Calibri"/>
              </a:rPr>
              <a:t>gem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-20" dirty="0">
                <a:latin typeface="Calibri"/>
                <a:cs typeface="Calibri"/>
              </a:rPr>
              <a:t>n</a:t>
            </a:r>
            <a:r>
              <a:rPr sz="1500" i="1" spc="-5" dirty="0">
                <a:latin typeface="Calibri"/>
                <a:cs typeface="Calibri"/>
              </a:rPr>
              <a:t>t</a:t>
            </a:r>
            <a:endParaRPr sz="1500">
              <a:latin typeface="Calibri"/>
              <a:cs typeface="Calibri"/>
            </a:endParaRPr>
          </a:p>
          <a:p>
            <a:pPr marL="355600">
              <a:lnSpc>
                <a:spcPts val="1620"/>
              </a:lnSpc>
            </a:pPr>
            <a:r>
              <a:rPr sz="1500" dirty="0">
                <a:latin typeface="Calibri"/>
                <a:cs typeface="Calibri"/>
              </a:rPr>
              <a:t>and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A</a:t>
            </a:r>
            <a:r>
              <a:rPr sz="1500" i="1" spc="-5" dirty="0">
                <a:latin typeface="Calibri"/>
                <a:cs typeface="Calibri"/>
              </a:rPr>
              <a:t>p</a:t>
            </a:r>
            <a:r>
              <a:rPr sz="1500" i="1" spc="-10" dirty="0">
                <a:latin typeface="Calibri"/>
                <a:cs typeface="Calibri"/>
              </a:rPr>
              <a:t>p</a:t>
            </a:r>
            <a:r>
              <a:rPr sz="1500" i="1" dirty="0">
                <a:latin typeface="Calibri"/>
                <a:cs typeface="Calibri"/>
              </a:rPr>
              <a:t>raisal</a:t>
            </a:r>
            <a:r>
              <a:rPr sz="1500" i="1" spc="1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Progr</a:t>
            </a:r>
            <a:r>
              <a:rPr sz="1500" i="1" spc="-10" dirty="0">
                <a:latin typeface="Calibri"/>
                <a:cs typeface="Calibri"/>
              </a:rPr>
              <a:t>a</a:t>
            </a:r>
            <a:r>
              <a:rPr sz="1500" i="1" dirty="0">
                <a:latin typeface="Calibri"/>
                <a:cs typeface="Calibri"/>
              </a:rPr>
              <a:t>m.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1400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-15" dirty="0">
                <a:latin typeface="Calibri"/>
                <a:cs typeface="Calibri"/>
              </a:rPr>
              <a:t>25</a:t>
            </a:r>
            <a:r>
              <a:rPr sz="1500" spc="-5" dirty="0">
                <a:latin typeface="Calibri"/>
                <a:cs typeface="Calibri"/>
              </a:rPr>
              <a:t>,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60" dirty="0">
                <a:latin typeface="Calibri"/>
                <a:cs typeface="Calibri"/>
              </a:rPr>
              <a:t>V</a:t>
            </a:r>
            <a:r>
              <a:rPr sz="1500" spc="-5" dirty="0">
                <a:latin typeface="Calibri"/>
                <a:cs typeface="Calibri"/>
              </a:rPr>
              <a:t>ol</a:t>
            </a:r>
            <a:r>
              <a:rPr sz="1500" spc="5" dirty="0">
                <a:latin typeface="Calibri"/>
                <a:cs typeface="Calibri"/>
              </a:rPr>
              <a:t>u</a:t>
            </a:r>
            <a:r>
              <a:rPr sz="1500" spc="-10" dirty="0">
                <a:latin typeface="Calibri"/>
                <a:cs typeface="Calibri"/>
              </a:rPr>
              <a:t>me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451</a:t>
            </a:r>
            <a:r>
              <a:rPr sz="1500" spc="-5" dirty="0">
                <a:latin typeface="Calibri"/>
                <a:cs typeface="Calibri"/>
              </a:rPr>
              <a:t>,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Do</a:t>
            </a:r>
            <a:r>
              <a:rPr sz="1500" i="1" dirty="0">
                <a:latin typeface="Calibri"/>
                <a:cs typeface="Calibri"/>
              </a:rPr>
              <a:t>D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Civ</a:t>
            </a:r>
            <a:r>
              <a:rPr sz="1500" i="1" spc="5" dirty="0">
                <a:latin typeface="Calibri"/>
                <a:cs typeface="Calibri"/>
              </a:rPr>
              <a:t>i</a:t>
            </a:r>
            <a:r>
              <a:rPr sz="1500" i="1" dirty="0">
                <a:latin typeface="Calibri"/>
                <a:cs typeface="Calibri"/>
              </a:rPr>
              <a:t>l</a:t>
            </a:r>
            <a:r>
              <a:rPr sz="1500" i="1" spc="5" dirty="0">
                <a:latin typeface="Calibri"/>
                <a:cs typeface="Calibri"/>
              </a:rPr>
              <a:t>i</a:t>
            </a:r>
            <a:r>
              <a:rPr sz="1500" i="1" spc="-5" dirty="0">
                <a:latin typeface="Calibri"/>
                <a:cs typeface="Calibri"/>
              </a:rPr>
              <a:t>a</a:t>
            </a:r>
            <a:r>
              <a:rPr sz="1500" i="1" dirty="0">
                <a:latin typeface="Calibri"/>
                <a:cs typeface="Calibri"/>
              </a:rPr>
              <a:t>n</a:t>
            </a:r>
            <a:r>
              <a:rPr sz="1500" i="1" spc="10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P</a:t>
            </a:r>
            <a:r>
              <a:rPr sz="1500" i="1" spc="-10" dirty="0">
                <a:latin typeface="Calibri"/>
                <a:cs typeface="Calibri"/>
              </a:rPr>
              <a:t>er</a:t>
            </a:r>
            <a:r>
              <a:rPr sz="1500" i="1" spc="-5" dirty="0">
                <a:latin typeface="Calibri"/>
                <a:cs typeface="Calibri"/>
              </a:rPr>
              <a:t>sonne</a:t>
            </a:r>
            <a:r>
              <a:rPr sz="1500" i="1" dirty="0">
                <a:latin typeface="Calibri"/>
                <a:cs typeface="Calibri"/>
              </a:rPr>
              <a:t>l Man</a:t>
            </a:r>
            <a:r>
              <a:rPr sz="1500" i="1" spc="-10" dirty="0">
                <a:latin typeface="Calibri"/>
                <a:cs typeface="Calibri"/>
              </a:rPr>
              <a:t>a</a:t>
            </a:r>
            <a:r>
              <a:rPr sz="1500" i="1" spc="-15" dirty="0">
                <a:latin typeface="Calibri"/>
                <a:cs typeface="Calibri"/>
              </a:rPr>
              <a:t>gem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-20" dirty="0">
                <a:latin typeface="Calibri"/>
                <a:cs typeface="Calibri"/>
              </a:rPr>
              <a:t>n</a:t>
            </a:r>
            <a:r>
              <a:rPr sz="1500" i="1" spc="-5" dirty="0">
                <a:latin typeface="Calibri"/>
                <a:cs typeface="Calibri"/>
              </a:rPr>
              <a:t>t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S</a:t>
            </a:r>
            <a:r>
              <a:rPr sz="1500" i="1" spc="-5" dirty="0">
                <a:latin typeface="Calibri"/>
                <a:cs typeface="Calibri"/>
              </a:rPr>
              <a:t>y</a:t>
            </a:r>
            <a:r>
              <a:rPr sz="1500" i="1" spc="-10" dirty="0">
                <a:latin typeface="Calibri"/>
                <a:cs typeface="Calibri"/>
              </a:rPr>
              <a:t>s</a:t>
            </a:r>
            <a:r>
              <a:rPr sz="1500" i="1" spc="-20" dirty="0">
                <a:latin typeface="Calibri"/>
                <a:cs typeface="Calibri"/>
              </a:rPr>
              <a:t>t</a:t>
            </a:r>
            <a:r>
              <a:rPr sz="1500" i="1" spc="-10" dirty="0">
                <a:latin typeface="Calibri"/>
                <a:cs typeface="Calibri"/>
              </a:rPr>
              <a:t>em:</a:t>
            </a:r>
            <a:r>
              <a:rPr sz="1500" i="1" spc="-25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A</a:t>
            </a:r>
            <a:r>
              <a:rPr sz="1500" i="1" spc="-20" dirty="0">
                <a:latin typeface="Calibri"/>
                <a:cs typeface="Calibri"/>
              </a:rPr>
              <a:t>w</a:t>
            </a:r>
            <a:r>
              <a:rPr sz="1500" i="1" spc="-5" dirty="0">
                <a:latin typeface="Calibri"/>
                <a:cs typeface="Calibri"/>
              </a:rPr>
              <a:t>ards.</a:t>
            </a:r>
            <a:endParaRPr sz="1500">
              <a:latin typeface="Calibri"/>
              <a:cs typeface="Calibri"/>
            </a:endParaRPr>
          </a:p>
          <a:p>
            <a:pPr marL="12700" marR="2501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114" dirty="0">
                <a:latin typeface="Calibri"/>
                <a:cs typeface="Calibri"/>
              </a:rPr>
              <a:t>P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esou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ces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R</a:t>
            </a:r>
            <a:r>
              <a:rPr sz="1500" spc="-25" dirty="0">
                <a:latin typeface="Calibri"/>
                <a:cs typeface="Calibri"/>
              </a:rPr>
              <a:t>e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35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ences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w</a:t>
            </a:r>
            <a:r>
              <a:rPr sz="1500" spc="-10" dirty="0">
                <a:latin typeface="Calibri"/>
                <a:cs typeface="Calibri"/>
              </a:rPr>
              <a:t>eb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e: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5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ps: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1500" u="heavy" spc="-1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.cpms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os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.mil/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ubp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/N</a:t>
            </a:r>
            <a:r>
              <a:rPr sz="15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Begi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ni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gs/</a:t>
            </a:r>
            <a:r>
              <a:rPr sz="15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esou</a:t>
            </a:r>
            <a:r>
              <a:rPr sz="15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ces</a:t>
            </a:r>
            <a:r>
              <a:rPr sz="1500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5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5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500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ences/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114" dirty="0">
                <a:latin typeface="Calibri"/>
                <a:cs typeface="Calibri"/>
              </a:rPr>
              <a:t>P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R </a:t>
            </a:r>
            <a:r>
              <a:rPr sz="1500" spc="-135" dirty="0">
                <a:latin typeface="Calibri"/>
                <a:cs typeface="Calibri"/>
              </a:rPr>
              <a:t>T</a:t>
            </a:r>
            <a:r>
              <a:rPr sz="1500" spc="-5" dirty="0">
                <a:latin typeface="Calibri"/>
                <a:cs typeface="Calibri"/>
              </a:rPr>
              <a:t>oo</a:t>
            </a:r>
            <a:r>
              <a:rPr sz="1500" spc="5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ki</a:t>
            </a:r>
            <a:r>
              <a:rPr sz="1500" spc="-5" dirty="0">
                <a:latin typeface="Calibri"/>
                <a:cs typeface="Calibri"/>
              </a:rPr>
              <a:t>t: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620"/>
              </a:lnSpc>
            </a:pP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5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: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do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5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.cpms.os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.mil/Di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ec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50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5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RO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PS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/L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b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500" u="heavy" spc="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an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-Empl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5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y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5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el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tion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s/</a:t>
            </a:r>
            <a:r>
              <a:rPr sz="15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er</a:t>
            </a:r>
            <a:r>
              <a:rPr sz="15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orman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ce-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620"/>
              </a:lnSpc>
            </a:pP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Ma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em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nt/</a:t>
            </a:r>
            <a:r>
              <a:rPr sz="1500" u="heavy" spc="-4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PM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Gui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-T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ip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She</a:t>
            </a:r>
            <a:r>
              <a:rPr sz="1500" u="heavy" spc="-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Ch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eckli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ts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as</a:t>
            </a:r>
            <a:r>
              <a:rPr sz="1500" u="heavy" spc="-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x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500" spc="-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114" dirty="0">
                <a:latin typeface="Calibri"/>
                <a:cs typeface="Calibri"/>
              </a:rPr>
              <a:t>P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-5" dirty="0">
                <a:latin typeface="Calibri"/>
                <a:cs typeface="Calibri"/>
              </a:rPr>
              <a:t>ER</a:t>
            </a:r>
            <a:r>
              <a:rPr sz="1500" dirty="0">
                <a:latin typeface="Calibri"/>
                <a:cs typeface="Calibri"/>
              </a:rPr>
              <a:t>D </a:t>
            </a:r>
            <a:r>
              <a:rPr sz="1500" spc="-35" dirty="0">
                <a:latin typeface="Calibri"/>
                <a:cs typeface="Calibri"/>
              </a:rPr>
              <a:t>w</a:t>
            </a:r>
            <a:r>
              <a:rPr sz="1500" spc="-10" dirty="0">
                <a:latin typeface="Calibri"/>
                <a:cs typeface="Calibri"/>
              </a:rPr>
              <a:t>eb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5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: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dhr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sz="150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f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500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cpms.os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.mil/Di</a:t>
            </a:r>
            <a:r>
              <a:rPr sz="15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ec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50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5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es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ROP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/L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b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500" u="heavy" spc="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an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-Em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pl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5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y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1500" u="heavy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el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ti</a:t>
            </a:r>
            <a:r>
              <a:rPr sz="15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sz="15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s/</a:t>
            </a:r>
            <a:r>
              <a:rPr sz="1500" u="heavy" spc="-4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500" u="heavy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15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es</a:t>
            </a:r>
            <a:r>
              <a:rPr sz="15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Home1.as</a:t>
            </a:r>
            <a:r>
              <a:rPr sz="1500" u="heavy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5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x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marR="66675" indent="-342900">
              <a:lnSpc>
                <a:spcPts val="1440"/>
              </a:lnSpc>
              <a:buFont typeface="Wingdings"/>
              <a:buChar char=""/>
              <a:tabLst>
                <a:tab pos="355600" algn="l"/>
              </a:tabLst>
            </a:pPr>
            <a:r>
              <a:rPr sz="1500" dirty="0">
                <a:latin typeface="Calibri"/>
                <a:cs typeface="Calibri"/>
              </a:rPr>
              <a:t>C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5" dirty="0">
                <a:latin typeface="Calibri"/>
                <a:cs typeface="Calibri"/>
              </a:rPr>
              <a:t>n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er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10" dirty="0">
                <a:latin typeface="Calibri"/>
                <a:cs typeface="Calibri"/>
              </a:rPr>
              <a:t>r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ti</a:t>
            </a:r>
            <a:r>
              <a:rPr sz="1500" spc="-30" dirty="0">
                <a:latin typeface="Calibri"/>
                <a:cs typeface="Calibri"/>
              </a:rPr>
              <a:t>v</a:t>
            </a:r>
            <a:r>
              <a:rPr sz="1500" spc="-10" dirty="0">
                <a:latin typeface="Calibri"/>
                <a:cs typeface="Calibri"/>
              </a:rPr>
              <a:t>e 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-10" dirty="0">
                <a:latin typeface="Calibri"/>
                <a:cs typeface="Calibri"/>
              </a:rPr>
              <a:t>eade</a:t>
            </a:r>
            <a:r>
              <a:rPr sz="1500" spc="-35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hip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</a:t>
            </a:r>
            <a:r>
              <a:rPr sz="1500" dirty="0">
                <a:latin typeface="Calibri"/>
                <a:cs typeface="Calibri"/>
              </a:rPr>
              <a:t>CCL)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ith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K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Ki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kland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Sa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5" dirty="0">
                <a:latin typeface="Calibri"/>
                <a:cs typeface="Calibri"/>
              </a:rPr>
              <a:t>oo</a:t>
            </a:r>
            <a:r>
              <a:rPr sz="1500" dirty="0">
                <a:latin typeface="Calibri"/>
                <a:cs typeface="Calibri"/>
              </a:rPr>
              <a:t>gia</a:t>
            </a:r>
            <a:r>
              <a:rPr sz="1500" spc="10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Ongoin</a:t>
            </a:r>
            <a:r>
              <a:rPr sz="1500" i="1" dirty="0">
                <a:latin typeface="Calibri"/>
                <a:cs typeface="Calibri"/>
              </a:rPr>
              <a:t>g </a:t>
            </a:r>
            <a:r>
              <a:rPr sz="1500" i="1" spc="-30" dirty="0">
                <a:latin typeface="Calibri"/>
                <a:cs typeface="Calibri"/>
              </a:rPr>
              <a:t>F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-5" dirty="0">
                <a:latin typeface="Calibri"/>
                <a:cs typeface="Calibri"/>
              </a:rPr>
              <a:t>ed</a:t>
            </a:r>
            <a:r>
              <a:rPr sz="1500" i="1" spc="-10" dirty="0">
                <a:latin typeface="Calibri"/>
                <a:cs typeface="Calibri"/>
              </a:rPr>
              <a:t>b</a:t>
            </a:r>
            <a:r>
              <a:rPr sz="1500" i="1" spc="-15" dirty="0">
                <a:latin typeface="Calibri"/>
                <a:cs typeface="Calibri"/>
              </a:rPr>
              <a:t>ack</a:t>
            </a:r>
            <a:r>
              <a:rPr sz="1500" i="1" spc="-5" dirty="0">
                <a:latin typeface="Calibri"/>
                <a:cs typeface="Calibri"/>
              </a:rPr>
              <a:t>:</a:t>
            </a:r>
            <a:r>
              <a:rPr sz="1500" i="1" spc="1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H</a:t>
            </a:r>
            <a:r>
              <a:rPr sz="1500" i="1" spc="-15" dirty="0">
                <a:latin typeface="Calibri"/>
                <a:cs typeface="Calibri"/>
              </a:rPr>
              <a:t>ow</a:t>
            </a:r>
            <a:r>
              <a:rPr sz="1500" i="1" spc="-5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t</a:t>
            </a:r>
            <a:r>
              <a:rPr sz="1500" i="1" dirty="0">
                <a:latin typeface="Calibri"/>
                <a:cs typeface="Calibri"/>
              </a:rPr>
              <a:t>o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G</a:t>
            </a:r>
            <a:r>
              <a:rPr sz="1500" i="1" spc="-20" dirty="0">
                <a:latin typeface="Calibri"/>
                <a:cs typeface="Calibri"/>
              </a:rPr>
              <a:t>e</a:t>
            </a:r>
            <a:r>
              <a:rPr sz="1500" i="1" spc="-5" dirty="0">
                <a:latin typeface="Calibri"/>
                <a:cs typeface="Calibri"/>
              </a:rPr>
              <a:t>t</a:t>
            </a:r>
            <a:r>
              <a:rPr sz="1500" i="1" spc="-1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It, </a:t>
            </a:r>
            <a:r>
              <a:rPr sz="1500" i="1" dirty="0">
                <a:latin typeface="Calibri"/>
                <a:cs typeface="Calibri"/>
              </a:rPr>
              <a:t>H</a:t>
            </a:r>
            <a:r>
              <a:rPr sz="1500" i="1" spc="-15" dirty="0">
                <a:latin typeface="Calibri"/>
                <a:cs typeface="Calibri"/>
              </a:rPr>
              <a:t>ow</a:t>
            </a:r>
            <a:r>
              <a:rPr sz="1500" i="1" spc="15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t</a:t>
            </a:r>
            <a:r>
              <a:rPr sz="1500" i="1" dirty="0">
                <a:latin typeface="Calibri"/>
                <a:cs typeface="Calibri"/>
              </a:rPr>
              <a:t>o</a:t>
            </a:r>
            <a:r>
              <a:rPr sz="1500" i="1" spc="-5" dirty="0">
                <a:latin typeface="Calibri"/>
                <a:cs typeface="Calibri"/>
              </a:rPr>
              <a:t> </a:t>
            </a:r>
            <a:r>
              <a:rPr sz="1500" i="1" spc="-20" dirty="0">
                <a:latin typeface="Calibri"/>
                <a:cs typeface="Calibri"/>
              </a:rPr>
              <a:t>U</a:t>
            </a:r>
            <a:r>
              <a:rPr sz="1500" i="1" spc="-15" dirty="0">
                <a:latin typeface="Calibri"/>
                <a:cs typeface="Calibri"/>
              </a:rPr>
              <a:t>s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It</a:t>
            </a:r>
            <a:r>
              <a:rPr sz="1500" i="1" spc="-1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(1</a:t>
            </a:r>
            <a:r>
              <a:rPr sz="1500" i="1" spc="-15" dirty="0">
                <a:latin typeface="Calibri"/>
                <a:cs typeface="Calibri"/>
              </a:rPr>
              <a:t>s</a:t>
            </a:r>
            <a:r>
              <a:rPr sz="1500" i="1" spc="-5" dirty="0">
                <a:latin typeface="Calibri"/>
                <a:cs typeface="Calibri"/>
              </a:rPr>
              <a:t>t</a:t>
            </a:r>
            <a:r>
              <a:rPr sz="1500" i="1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E</a:t>
            </a:r>
            <a:r>
              <a:rPr sz="1500" i="1" spc="-5" dirty="0">
                <a:latin typeface="Calibri"/>
                <a:cs typeface="Calibri"/>
              </a:rPr>
              <a:t>dit</a:t>
            </a:r>
            <a:r>
              <a:rPr sz="1500" i="1" spc="5" dirty="0">
                <a:latin typeface="Calibri"/>
                <a:cs typeface="Calibri"/>
              </a:rPr>
              <a:t>i</a:t>
            </a:r>
            <a:r>
              <a:rPr sz="1500" i="1" spc="-5" dirty="0">
                <a:latin typeface="Calibri"/>
                <a:cs typeface="Calibri"/>
              </a:rPr>
              <a:t>on</a:t>
            </a:r>
            <a:r>
              <a:rPr sz="1500" i="1" dirty="0">
                <a:latin typeface="Calibri"/>
                <a:cs typeface="Calibri"/>
              </a:rPr>
              <a:t>)</a:t>
            </a:r>
            <a:r>
              <a:rPr sz="1500" i="1" spc="2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(G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0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b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: </a:t>
            </a:r>
            <a:r>
              <a:rPr sz="1500" dirty="0">
                <a:latin typeface="Calibri"/>
                <a:cs typeface="Calibri"/>
              </a:rPr>
              <a:t>P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dirty="0">
                <a:latin typeface="Calibri"/>
                <a:cs typeface="Calibri"/>
              </a:rPr>
              <a:t>ei</a:t>
            </a:r>
            <a:r>
              <a:rPr sz="1500" spc="-15" dirty="0">
                <a:latin typeface="Calibri"/>
                <a:cs typeface="Calibri"/>
              </a:rPr>
              <a:t>f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145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,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2007</a:t>
            </a:r>
            <a:r>
              <a:rPr sz="1500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370"/>
              </a:spcBef>
              <a:buFont typeface="Wingdings"/>
              <a:buChar char=""/>
              <a:tabLst>
                <a:tab pos="355600" algn="l"/>
              </a:tabLst>
            </a:pPr>
            <a:r>
              <a:rPr sz="1500" dirty="0">
                <a:latin typeface="Calibri"/>
                <a:cs typeface="Calibri"/>
              </a:rPr>
              <a:t>C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5" dirty="0">
                <a:latin typeface="Calibri"/>
                <a:cs typeface="Calibri"/>
              </a:rPr>
              <a:t>n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er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10" dirty="0">
                <a:latin typeface="Calibri"/>
                <a:cs typeface="Calibri"/>
              </a:rPr>
              <a:t>r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ti</a:t>
            </a:r>
            <a:r>
              <a:rPr sz="1500" spc="-30" dirty="0">
                <a:latin typeface="Calibri"/>
                <a:cs typeface="Calibri"/>
              </a:rPr>
              <a:t>v</a:t>
            </a:r>
            <a:r>
              <a:rPr sz="1500" spc="-10" dirty="0">
                <a:latin typeface="Calibri"/>
                <a:cs typeface="Calibri"/>
              </a:rPr>
              <a:t>e 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-10" dirty="0">
                <a:latin typeface="Calibri"/>
                <a:cs typeface="Calibri"/>
              </a:rPr>
              <a:t>eade</a:t>
            </a:r>
            <a:r>
              <a:rPr sz="1500" spc="-35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hip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</a:t>
            </a:r>
            <a:r>
              <a:rPr sz="1500" dirty="0">
                <a:latin typeface="Calibri"/>
                <a:cs typeface="Calibri"/>
              </a:rPr>
              <a:t>CCL)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ith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Rao</a:t>
            </a:r>
            <a:r>
              <a:rPr sz="1500" spc="5" dirty="0">
                <a:latin typeface="Calibri"/>
                <a:cs typeface="Calibri"/>
              </a:rPr>
              <a:t>u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J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Bu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Da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McDonal</a:t>
            </a:r>
            <a:r>
              <a:rPr sz="1500" spc="15" dirty="0">
                <a:latin typeface="Calibri"/>
                <a:cs typeface="Calibri"/>
              </a:rPr>
              <a:t>d</a:t>
            </a:r>
            <a:r>
              <a:rPr sz="1500" spc="-5" dirty="0">
                <a:latin typeface="Calibri"/>
                <a:cs typeface="Calibri"/>
              </a:rPr>
              <a:t>-</a:t>
            </a:r>
            <a:r>
              <a:rPr sz="1500" dirty="0">
                <a:latin typeface="Calibri"/>
                <a:cs typeface="Calibri"/>
              </a:rPr>
              <a:t>Ma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n.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Gi</a:t>
            </a:r>
            <a:r>
              <a:rPr sz="1500" i="1" spc="5" dirty="0">
                <a:latin typeface="Calibri"/>
                <a:cs typeface="Calibri"/>
              </a:rPr>
              <a:t>v</a:t>
            </a:r>
            <a:r>
              <a:rPr sz="1500" i="1" dirty="0">
                <a:latin typeface="Calibri"/>
                <a:cs typeface="Calibri"/>
              </a:rPr>
              <a:t>ing </a:t>
            </a:r>
            <a:r>
              <a:rPr sz="1500" i="1" spc="-30" dirty="0">
                <a:latin typeface="Calibri"/>
                <a:cs typeface="Calibri"/>
              </a:rPr>
              <a:t>F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-5" dirty="0">
                <a:latin typeface="Calibri"/>
                <a:cs typeface="Calibri"/>
              </a:rPr>
              <a:t>ed</a:t>
            </a:r>
            <a:r>
              <a:rPr sz="1500" i="1" spc="-10" dirty="0">
                <a:latin typeface="Calibri"/>
                <a:cs typeface="Calibri"/>
              </a:rPr>
              <a:t>b</a:t>
            </a:r>
            <a:r>
              <a:rPr sz="1500" i="1" spc="-15" dirty="0">
                <a:latin typeface="Calibri"/>
                <a:cs typeface="Calibri"/>
              </a:rPr>
              <a:t>ac</a:t>
            </a:r>
            <a:r>
              <a:rPr sz="1500" i="1" spc="-10" dirty="0">
                <a:latin typeface="Calibri"/>
                <a:cs typeface="Calibri"/>
              </a:rPr>
              <a:t>k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t</a:t>
            </a:r>
            <a:r>
              <a:rPr sz="1500" i="1" dirty="0">
                <a:latin typeface="Calibri"/>
                <a:cs typeface="Calibri"/>
              </a:rPr>
              <a:t>o S</a:t>
            </a:r>
            <a:r>
              <a:rPr sz="1500" i="1" spc="-5" dirty="0">
                <a:latin typeface="Calibri"/>
                <a:cs typeface="Calibri"/>
              </a:rPr>
              <a:t>u</a:t>
            </a:r>
            <a:r>
              <a:rPr sz="1500" i="1" spc="-10" dirty="0">
                <a:latin typeface="Calibri"/>
                <a:cs typeface="Calibri"/>
              </a:rPr>
              <a:t>b</a:t>
            </a:r>
            <a:r>
              <a:rPr sz="1500" i="1" spc="-5" dirty="0">
                <a:latin typeface="Calibri"/>
                <a:cs typeface="Calibri"/>
              </a:rPr>
              <a:t>ordina</a:t>
            </a:r>
            <a:r>
              <a:rPr sz="1500" i="1" spc="-20" dirty="0">
                <a:latin typeface="Calibri"/>
                <a:cs typeface="Calibri"/>
              </a:rPr>
              <a:t>t</a:t>
            </a:r>
            <a:r>
              <a:rPr sz="1500" i="1" spc="-10" dirty="0">
                <a:latin typeface="Calibri"/>
                <a:cs typeface="Calibri"/>
              </a:rPr>
              <a:t>es</a:t>
            </a:r>
            <a:r>
              <a:rPr sz="1500" i="1" spc="1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(1</a:t>
            </a:r>
            <a:r>
              <a:rPr sz="1500" i="1" spc="-15" dirty="0">
                <a:latin typeface="Calibri"/>
                <a:cs typeface="Calibri"/>
              </a:rPr>
              <a:t>s</a:t>
            </a:r>
            <a:r>
              <a:rPr sz="1500" i="1" spc="-5" dirty="0">
                <a:latin typeface="Calibri"/>
                <a:cs typeface="Calibri"/>
              </a:rPr>
              <a:t>t</a:t>
            </a:r>
            <a:r>
              <a:rPr sz="1500" i="1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E</a:t>
            </a:r>
            <a:r>
              <a:rPr sz="1500" i="1" spc="-5" dirty="0">
                <a:latin typeface="Calibri"/>
                <a:cs typeface="Calibri"/>
              </a:rPr>
              <a:t>dit</a:t>
            </a:r>
            <a:r>
              <a:rPr sz="1500" i="1" spc="5" dirty="0">
                <a:latin typeface="Calibri"/>
                <a:cs typeface="Calibri"/>
              </a:rPr>
              <a:t>i</a:t>
            </a:r>
            <a:r>
              <a:rPr sz="1500" i="1" spc="-5" dirty="0">
                <a:latin typeface="Calibri"/>
                <a:cs typeface="Calibri"/>
              </a:rPr>
              <a:t>on</a:t>
            </a:r>
            <a:r>
              <a:rPr sz="1500" i="1" dirty="0">
                <a:latin typeface="Calibri"/>
                <a:cs typeface="Calibri"/>
              </a:rPr>
              <a:t>)</a:t>
            </a:r>
            <a:r>
              <a:rPr sz="1500" i="1" spc="1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(G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0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b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: </a:t>
            </a:r>
            <a:r>
              <a:rPr sz="1500" dirty="0">
                <a:latin typeface="Calibri"/>
                <a:cs typeface="Calibri"/>
              </a:rPr>
              <a:t>P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dirty="0">
                <a:latin typeface="Calibri"/>
                <a:cs typeface="Calibri"/>
              </a:rPr>
              <a:t>ei</a:t>
            </a:r>
            <a:r>
              <a:rPr sz="1500" spc="-15" dirty="0">
                <a:latin typeface="Calibri"/>
                <a:cs typeface="Calibri"/>
              </a:rPr>
              <a:t>f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145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,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2007</a:t>
            </a:r>
            <a:r>
              <a:rPr sz="1500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L="355600" marR="31115" indent="-342900">
              <a:lnSpc>
                <a:spcPts val="1440"/>
              </a:lnSpc>
              <a:spcBef>
                <a:spcPts val="944"/>
              </a:spcBef>
              <a:buFont typeface="Wingdings"/>
              <a:buChar char=""/>
              <a:tabLst>
                <a:tab pos="355600" algn="l"/>
              </a:tabLst>
            </a:pPr>
            <a:r>
              <a:rPr sz="1500" dirty="0">
                <a:latin typeface="Calibri"/>
                <a:cs typeface="Calibri"/>
              </a:rPr>
              <a:t>C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p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40" dirty="0">
                <a:latin typeface="Calibri"/>
                <a:cs typeface="Calibri"/>
              </a:rPr>
              <a:t>r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-10" dirty="0">
                <a:latin typeface="Calibri"/>
                <a:cs typeface="Calibri"/>
              </a:rPr>
              <a:t>eade</a:t>
            </a:r>
            <a:r>
              <a:rPr sz="1500" spc="-35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hip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unci</a:t>
            </a:r>
            <a:r>
              <a:rPr sz="1500" spc="5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Building</a:t>
            </a:r>
            <a:r>
              <a:rPr sz="1500" i="1" spc="2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the</a:t>
            </a:r>
            <a:r>
              <a:rPr sz="1500" i="1" dirty="0">
                <a:latin typeface="Calibri"/>
                <a:cs typeface="Calibri"/>
              </a:rPr>
              <a:t> High</a:t>
            </a:r>
            <a:r>
              <a:rPr sz="1500" i="1" spc="-5" dirty="0">
                <a:latin typeface="Calibri"/>
                <a:cs typeface="Calibri"/>
              </a:rPr>
              <a:t>-</a:t>
            </a:r>
            <a:r>
              <a:rPr sz="1500" i="1" spc="-30" dirty="0">
                <a:latin typeface="Calibri"/>
                <a:cs typeface="Calibri"/>
              </a:rPr>
              <a:t>P</a:t>
            </a:r>
            <a:r>
              <a:rPr sz="1500" i="1" spc="-10" dirty="0">
                <a:latin typeface="Calibri"/>
                <a:cs typeface="Calibri"/>
              </a:rPr>
              <a:t>er</a:t>
            </a:r>
            <a:r>
              <a:rPr sz="1500" i="1" spc="-30" dirty="0">
                <a:latin typeface="Calibri"/>
                <a:cs typeface="Calibri"/>
              </a:rPr>
              <a:t>f</a:t>
            </a:r>
            <a:r>
              <a:rPr sz="1500" i="1" spc="-5" dirty="0">
                <a:latin typeface="Calibri"/>
                <a:cs typeface="Calibri"/>
              </a:rPr>
              <a:t>orman</a:t>
            </a:r>
            <a:r>
              <a:rPr sz="1500" i="1" spc="-20" dirty="0">
                <a:latin typeface="Calibri"/>
                <a:cs typeface="Calibri"/>
              </a:rPr>
              <a:t>c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20" dirty="0">
                <a:latin typeface="Calibri"/>
                <a:cs typeface="Calibri"/>
              </a:rPr>
              <a:t> </a:t>
            </a:r>
            <a:r>
              <a:rPr sz="1500" i="1" spc="-65" dirty="0">
                <a:latin typeface="Calibri"/>
                <a:cs typeface="Calibri"/>
              </a:rPr>
              <a:t>W</a:t>
            </a:r>
            <a:r>
              <a:rPr sz="1500" i="1" spc="-15" dirty="0">
                <a:latin typeface="Calibri"/>
                <a:cs typeface="Calibri"/>
              </a:rPr>
              <a:t>ork</a:t>
            </a:r>
            <a:r>
              <a:rPr sz="1500" i="1" spc="-30" dirty="0">
                <a:latin typeface="Calibri"/>
                <a:cs typeface="Calibri"/>
              </a:rPr>
              <a:t>f</a:t>
            </a:r>
            <a:r>
              <a:rPr sz="1500" i="1" spc="-15" dirty="0">
                <a:latin typeface="Calibri"/>
                <a:cs typeface="Calibri"/>
              </a:rPr>
              <a:t>or</a:t>
            </a:r>
            <a:r>
              <a:rPr sz="1500" i="1" spc="-25" dirty="0">
                <a:latin typeface="Calibri"/>
                <a:cs typeface="Calibri"/>
              </a:rPr>
              <a:t>c</a:t>
            </a:r>
            <a:r>
              <a:rPr sz="1500" i="1" spc="-10" dirty="0">
                <a:latin typeface="Calibri"/>
                <a:cs typeface="Calibri"/>
              </a:rPr>
              <a:t>e:</a:t>
            </a:r>
            <a:r>
              <a:rPr sz="1500" i="1" spc="1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A</a:t>
            </a:r>
            <a:r>
              <a:rPr sz="1500" i="1" spc="-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Q</a:t>
            </a:r>
            <a:r>
              <a:rPr sz="1500" i="1" spc="-10" dirty="0">
                <a:latin typeface="Calibri"/>
                <a:cs typeface="Calibri"/>
              </a:rPr>
              <a:t>u</a:t>
            </a:r>
            <a:r>
              <a:rPr sz="1500" i="1" spc="-5" dirty="0">
                <a:latin typeface="Calibri"/>
                <a:cs typeface="Calibri"/>
              </a:rPr>
              <a:t>a</a:t>
            </a:r>
            <a:r>
              <a:rPr sz="1500" i="1" spc="-20" dirty="0">
                <a:latin typeface="Calibri"/>
                <a:cs typeface="Calibri"/>
              </a:rPr>
              <a:t>n</a:t>
            </a:r>
            <a:r>
              <a:rPr sz="1500" i="1" dirty="0">
                <a:latin typeface="Calibri"/>
                <a:cs typeface="Calibri"/>
              </a:rPr>
              <a:t>ti</a:t>
            </a:r>
            <a:r>
              <a:rPr sz="1500" i="1" spc="-30" dirty="0">
                <a:latin typeface="Calibri"/>
                <a:cs typeface="Calibri"/>
              </a:rPr>
              <a:t>t</a:t>
            </a:r>
            <a:r>
              <a:rPr sz="1500" i="1" spc="-5" dirty="0">
                <a:latin typeface="Calibri"/>
                <a:cs typeface="Calibri"/>
              </a:rPr>
              <a:t>ati</a:t>
            </a:r>
            <a:r>
              <a:rPr sz="1500" i="1" dirty="0">
                <a:latin typeface="Calibri"/>
                <a:cs typeface="Calibri"/>
              </a:rPr>
              <a:t>v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10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A</a:t>
            </a:r>
            <a:r>
              <a:rPr sz="1500" i="1" spc="-5" dirty="0">
                <a:latin typeface="Calibri"/>
                <a:cs typeface="Calibri"/>
              </a:rPr>
              <a:t>n</a:t>
            </a:r>
            <a:r>
              <a:rPr sz="1500" i="1" spc="-10" dirty="0">
                <a:latin typeface="Calibri"/>
                <a:cs typeface="Calibri"/>
              </a:rPr>
              <a:t>a</a:t>
            </a:r>
            <a:r>
              <a:rPr sz="1500" i="1" dirty="0">
                <a:latin typeface="Calibri"/>
                <a:cs typeface="Calibri"/>
              </a:rPr>
              <a:t>ly</a:t>
            </a:r>
            <a:r>
              <a:rPr sz="1500" i="1" spc="-5" dirty="0">
                <a:latin typeface="Calibri"/>
                <a:cs typeface="Calibri"/>
              </a:rPr>
              <a:t>s</a:t>
            </a:r>
            <a:r>
              <a:rPr sz="1500" i="1" spc="5" dirty="0">
                <a:latin typeface="Calibri"/>
                <a:cs typeface="Calibri"/>
              </a:rPr>
              <a:t>i</a:t>
            </a:r>
            <a:r>
              <a:rPr sz="1500" i="1" dirty="0">
                <a:latin typeface="Calibri"/>
                <a:cs typeface="Calibri"/>
              </a:rPr>
              <a:t>s</a:t>
            </a:r>
            <a:r>
              <a:rPr sz="1500" i="1" spc="20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o</a:t>
            </a:r>
            <a:r>
              <a:rPr sz="1500" i="1" dirty="0">
                <a:latin typeface="Calibri"/>
                <a:cs typeface="Calibri"/>
              </a:rPr>
              <a:t>f </a:t>
            </a:r>
            <a:r>
              <a:rPr sz="1500" i="1" spc="-10" dirty="0">
                <a:latin typeface="Calibri"/>
                <a:cs typeface="Calibri"/>
              </a:rPr>
              <a:t>the</a:t>
            </a:r>
            <a:r>
              <a:rPr sz="1500" i="1" spc="-5" dirty="0">
                <a:latin typeface="Calibri"/>
                <a:cs typeface="Calibri"/>
              </a:rPr>
              <a:t> </a:t>
            </a:r>
            <a:r>
              <a:rPr sz="1500" i="1" spc="-50" dirty="0">
                <a:latin typeface="Calibri"/>
                <a:cs typeface="Calibri"/>
              </a:rPr>
              <a:t>E</a:t>
            </a:r>
            <a:r>
              <a:rPr sz="1500" i="1" spc="-5" dirty="0">
                <a:latin typeface="Calibri"/>
                <a:cs typeface="Calibri"/>
              </a:rPr>
              <a:t>f</a:t>
            </a:r>
            <a:r>
              <a:rPr sz="1500" i="1" spc="-30" dirty="0">
                <a:latin typeface="Calibri"/>
                <a:cs typeface="Calibri"/>
              </a:rPr>
              <a:t>f</a:t>
            </a:r>
            <a:r>
              <a:rPr sz="1500" i="1" spc="-10" dirty="0">
                <a:latin typeface="Calibri"/>
                <a:cs typeface="Calibri"/>
              </a:rPr>
              <a:t>ect</a:t>
            </a:r>
            <a:r>
              <a:rPr sz="1500" i="1" dirty="0">
                <a:latin typeface="Calibri"/>
                <a:cs typeface="Calibri"/>
              </a:rPr>
              <a:t>iv</a:t>
            </a:r>
            <a:r>
              <a:rPr sz="1500" i="1" spc="-10" dirty="0">
                <a:latin typeface="Calibri"/>
                <a:cs typeface="Calibri"/>
              </a:rPr>
              <a:t>enes</a:t>
            </a:r>
            <a:r>
              <a:rPr sz="1500" i="1" dirty="0">
                <a:latin typeface="Calibri"/>
                <a:cs typeface="Calibri"/>
              </a:rPr>
              <a:t>s</a:t>
            </a:r>
            <a:r>
              <a:rPr sz="1500" i="1" spc="-5" dirty="0">
                <a:latin typeface="Calibri"/>
                <a:cs typeface="Calibri"/>
              </a:rPr>
              <a:t> o</a:t>
            </a:r>
            <a:r>
              <a:rPr sz="1500" i="1" dirty="0">
                <a:latin typeface="Calibri"/>
                <a:cs typeface="Calibri"/>
              </a:rPr>
              <a:t>f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P</a:t>
            </a:r>
            <a:r>
              <a:rPr sz="1500" i="1" spc="-10" dirty="0">
                <a:latin typeface="Calibri"/>
                <a:cs typeface="Calibri"/>
              </a:rPr>
              <a:t>er</a:t>
            </a:r>
            <a:r>
              <a:rPr sz="1500" i="1" spc="-30" dirty="0">
                <a:latin typeface="Calibri"/>
                <a:cs typeface="Calibri"/>
              </a:rPr>
              <a:t>f</a:t>
            </a:r>
            <a:r>
              <a:rPr sz="1500" i="1" spc="-5" dirty="0">
                <a:latin typeface="Calibri"/>
                <a:cs typeface="Calibri"/>
              </a:rPr>
              <a:t>orman</a:t>
            </a:r>
            <a:r>
              <a:rPr sz="1500" i="1" spc="-20" dirty="0">
                <a:latin typeface="Calibri"/>
                <a:cs typeface="Calibri"/>
              </a:rPr>
              <a:t>c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1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Man</a:t>
            </a:r>
            <a:r>
              <a:rPr sz="1500" i="1" spc="-10" dirty="0">
                <a:latin typeface="Calibri"/>
                <a:cs typeface="Calibri"/>
              </a:rPr>
              <a:t>a</a:t>
            </a:r>
            <a:r>
              <a:rPr sz="1500" i="1" spc="-15" dirty="0">
                <a:latin typeface="Calibri"/>
                <a:cs typeface="Calibri"/>
              </a:rPr>
              <a:t>gem</a:t>
            </a:r>
            <a:r>
              <a:rPr sz="1500" i="1" spc="-10" dirty="0">
                <a:latin typeface="Calibri"/>
                <a:cs typeface="Calibri"/>
              </a:rPr>
              <a:t>e</a:t>
            </a:r>
            <a:r>
              <a:rPr sz="1500" i="1" spc="-20" dirty="0">
                <a:latin typeface="Calibri"/>
                <a:cs typeface="Calibri"/>
              </a:rPr>
              <a:t>n</a:t>
            </a:r>
            <a:r>
              <a:rPr sz="1500" i="1" spc="-5" dirty="0">
                <a:latin typeface="Calibri"/>
                <a:cs typeface="Calibri"/>
              </a:rPr>
              <a:t>t</a:t>
            </a:r>
            <a:r>
              <a:rPr sz="1500" i="1" spc="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S</a:t>
            </a:r>
            <a:r>
              <a:rPr sz="1500" i="1" spc="-10" dirty="0">
                <a:latin typeface="Calibri"/>
                <a:cs typeface="Calibri"/>
              </a:rPr>
              <a:t>tra</a:t>
            </a:r>
            <a:r>
              <a:rPr sz="1500" i="1" spc="-20" dirty="0">
                <a:latin typeface="Calibri"/>
                <a:cs typeface="Calibri"/>
              </a:rPr>
              <a:t>t</a:t>
            </a:r>
            <a:r>
              <a:rPr sz="1500" i="1" spc="-10" dirty="0">
                <a:latin typeface="Calibri"/>
                <a:cs typeface="Calibri"/>
              </a:rPr>
              <a:t>egie</a:t>
            </a:r>
            <a:r>
              <a:rPr sz="1500" i="1" dirty="0">
                <a:latin typeface="Calibri"/>
                <a:cs typeface="Calibri"/>
              </a:rPr>
              <a:t>s</a:t>
            </a:r>
            <a:r>
              <a:rPr sz="1500" i="1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</a:t>
            </a:r>
            <a:r>
              <a:rPr sz="1500" spc="-65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5" dirty="0">
                <a:latin typeface="Calibri"/>
                <a:cs typeface="Calibri"/>
              </a:rPr>
              <a:t>h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35" dirty="0">
                <a:latin typeface="Calibri"/>
                <a:cs typeface="Calibri"/>
              </a:rPr>
              <a:t>g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35" dirty="0">
                <a:latin typeface="Calibri"/>
                <a:cs typeface="Calibri"/>
              </a:rPr>
              <a:t> D</a:t>
            </a:r>
            <a:r>
              <a:rPr sz="1500" spc="-20" dirty="0">
                <a:latin typeface="Calibri"/>
                <a:cs typeface="Calibri"/>
              </a:rPr>
              <a:t>.</a:t>
            </a:r>
            <a:r>
              <a:rPr sz="1500" dirty="0">
                <a:latin typeface="Calibri"/>
                <a:cs typeface="Calibri"/>
              </a:rPr>
              <a:t>C.</a:t>
            </a:r>
            <a:r>
              <a:rPr sz="1500" spc="-5" dirty="0">
                <a:latin typeface="Calibri"/>
                <a:cs typeface="Calibri"/>
              </a:rPr>
              <a:t>: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p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40" dirty="0">
                <a:latin typeface="Calibri"/>
                <a:cs typeface="Calibri"/>
              </a:rPr>
              <a:t>r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spc="-40" dirty="0">
                <a:latin typeface="Calibri"/>
                <a:cs typeface="Calibri"/>
              </a:rPr>
              <a:t>x</a:t>
            </a:r>
            <a:r>
              <a:rPr sz="1500" dirty="0">
                <a:latin typeface="Calibri"/>
                <a:cs typeface="Calibri"/>
              </a:rPr>
              <a:t>ecuti</a:t>
            </a:r>
            <a:r>
              <a:rPr sz="1500" spc="-30" dirty="0">
                <a:latin typeface="Calibri"/>
                <a:cs typeface="Calibri"/>
              </a:rPr>
              <a:t>v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Boa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5" dirty="0">
                <a:latin typeface="Calibri"/>
                <a:cs typeface="Calibri"/>
              </a:rPr>
              <a:t>, </a:t>
            </a:r>
            <a:r>
              <a:rPr sz="1500" spc="-10" dirty="0">
                <a:latin typeface="Calibri"/>
                <a:cs typeface="Calibri"/>
              </a:rPr>
              <a:t>2002)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355600" algn="l"/>
              </a:tabLst>
            </a:pPr>
            <a:r>
              <a:rPr sz="1500" dirty="0">
                <a:latin typeface="Calibri"/>
                <a:cs typeface="Calibri"/>
              </a:rPr>
              <a:t>C</a:t>
            </a:r>
            <a:r>
              <a:rPr sz="1500" spc="-4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an</a:t>
            </a:r>
            <a:r>
              <a:rPr sz="1500" spc="-10" dirty="0">
                <a:latin typeface="Calibri"/>
                <a:cs typeface="Calibri"/>
              </a:rPr>
              <a:t>e, </a:t>
            </a:r>
            <a:r>
              <a:rPr sz="1500" spc="-5" dirty="0">
                <a:latin typeface="Calibri"/>
                <a:cs typeface="Calibri"/>
              </a:rPr>
              <a:t>Th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10" dirty="0">
                <a:latin typeface="Calibri"/>
                <a:cs typeface="Calibri"/>
              </a:rPr>
              <a:t>mas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G.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Th</a:t>
            </a:r>
            <a:r>
              <a:rPr sz="1500" i="1" dirty="0">
                <a:latin typeface="Calibri"/>
                <a:cs typeface="Calibri"/>
              </a:rPr>
              <a:t>e </a:t>
            </a:r>
            <a:r>
              <a:rPr sz="1500" i="1" spc="-15" dirty="0">
                <a:latin typeface="Calibri"/>
                <a:cs typeface="Calibri"/>
              </a:rPr>
              <a:t>Hear</a:t>
            </a:r>
            <a:r>
              <a:rPr sz="1500" i="1" spc="-5" dirty="0">
                <a:latin typeface="Calibri"/>
                <a:cs typeface="Calibri"/>
              </a:rPr>
              <a:t>t</a:t>
            </a:r>
            <a:r>
              <a:rPr sz="1500" i="1" spc="-1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o</a:t>
            </a:r>
            <a:r>
              <a:rPr sz="1500" i="1" dirty="0">
                <a:latin typeface="Calibri"/>
                <a:cs typeface="Calibri"/>
              </a:rPr>
              <a:t>f</a:t>
            </a:r>
            <a:r>
              <a:rPr sz="1500" i="1" spc="1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Coac</a:t>
            </a:r>
            <a:r>
              <a:rPr sz="1500" i="1" spc="-10" dirty="0">
                <a:latin typeface="Calibri"/>
                <a:cs typeface="Calibri"/>
              </a:rPr>
              <a:t>h</a:t>
            </a:r>
            <a:r>
              <a:rPr sz="1500" i="1" dirty="0">
                <a:latin typeface="Calibri"/>
                <a:cs typeface="Calibri"/>
              </a:rPr>
              <a:t>ing</a:t>
            </a:r>
            <a:r>
              <a:rPr sz="1500" i="1" spc="3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(4t</a:t>
            </a:r>
            <a:r>
              <a:rPr sz="1500" i="1" dirty="0">
                <a:latin typeface="Calibri"/>
                <a:cs typeface="Calibri"/>
              </a:rPr>
              <a:t>h</a:t>
            </a:r>
            <a:r>
              <a:rPr sz="1500" i="1" spc="-5" dirty="0">
                <a:latin typeface="Calibri"/>
                <a:cs typeface="Calibri"/>
              </a:rPr>
              <a:t> </a:t>
            </a:r>
            <a:r>
              <a:rPr sz="1500" i="1" spc="-30" dirty="0">
                <a:latin typeface="Calibri"/>
                <a:cs typeface="Calibri"/>
              </a:rPr>
              <a:t>E</a:t>
            </a:r>
            <a:r>
              <a:rPr sz="1500" i="1" spc="-5" dirty="0">
                <a:latin typeface="Calibri"/>
                <a:cs typeface="Calibri"/>
              </a:rPr>
              <a:t>dit</a:t>
            </a:r>
            <a:r>
              <a:rPr sz="1500" i="1" spc="5" dirty="0">
                <a:latin typeface="Calibri"/>
                <a:cs typeface="Calibri"/>
              </a:rPr>
              <a:t>i</a:t>
            </a:r>
            <a:r>
              <a:rPr sz="1500" i="1" spc="-5" dirty="0">
                <a:latin typeface="Calibri"/>
                <a:cs typeface="Calibri"/>
              </a:rPr>
              <a:t>on</a:t>
            </a:r>
            <a:r>
              <a:rPr sz="1500" i="1" dirty="0">
                <a:latin typeface="Calibri"/>
                <a:cs typeface="Calibri"/>
              </a:rPr>
              <a:t>)</a:t>
            </a:r>
            <a:r>
              <a:rPr sz="1500" i="1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(Sa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5" dirty="0">
                <a:latin typeface="Calibri"/>
                <a:cs typeface="Calibri"/>
              </a:rPr>
              <a:t> Die</a:t>
            </a:r>
            <a:r>
              <a:rPr sz="1500" spc="-20" dirty="0">
                <a:latin typeface="Calibri"/>
                <a:cs typeface="Calibri"/>
              </a:rPr>
              <a:t>g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: </a:t>
            </a:r>
            <a:r>
              <a:rPr sz="1500" spc="-10" dirty="0">
                <a:latin typeface="Calibri"/>
                <a:cs typeface="Calibri"/>
              </a:rPr>
              <a:t>F</a:t>
            </a:r>
            <a:r>
              <a:rPr sz="1500" spc="-120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ess, </a:t>
            </a:r>
            <a:r>
              <a:rPr sz="1500" spc="-15" dirty="0">
                <a:latin typeface="Calibri"/>
                <a:cs typeface="Calibri"/>
              </a:rPr>
              <a:t>2007</a:t>
            </a:r>
            <a:r>
              <a:rPr sz="1500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4970" y="6406388"/>
            <a:ext cx="4168140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i="1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-13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i="1" spc="-7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8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775" b="1" i="1" baseline="255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75" b="1" i="1" spc="7" baseline="255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775" b="1" i="1" baseline="25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5" b="1" i="1" spc="-254" baseline="25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dirty="0"/>
              <a:t>A</a:t>
            </a:r>
            <a:r>
              <a:rPr spc="-10" dirty="0"/>
              <a:t>d</a:t>
            </a:r>
            <a:r>
              <a:rPr dirty="0"/>
              <a:t>d</a:t>
            </a:r>
            <a:r>
              <a:rPr spc="-10" dirty="0"/>
              <a:t>it</a:t>
            </a:r>
            <a:r>
              <a:rPr spc="-20" dirty="0"/>
              <a:t>i</a:t>
            </a:r>
            <a:r>
              <a:rPr dirty="0"/>
              <a:t>onal</a:t>
            </a:r>
            <a:r>
              <a:rPr spc="-10" dirty="0"/>
              <a:t> </a:t>
            </a:r>
            <a:r>
              <a:rPr spc="-35" dirty="0"/>
              <a:t>R</a:t>
            </a:r>
            <a:r>
              <a:rPr spc="-5" dirty="0"/>
              <a:t>es</a:t>
            </a:r>
            <a:r>
              <a:rPr spc="5" dirty="0"/>
              <a:t>o</a:t>
            </a:r>
            <a:r>
              <a:rPr dirty="0"/>
              <a:t>u</a:t>
            </a:r>
            <a:r>
              <a:rPr spc="-45" dirty="0"/>
              <a:t>r</a:t>
            </a:r>
            <a:r>
              <a:rPr spc="-5" dirty="0"/>
              <a:t>c</a:t>
            </a:r>
            <a:r>
              <a:rPr dirty="0"/>
              <a:t>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dirty="0"/>
              <a:t>Lesson</a:t>
            </a:r>
            <a:r>
              <a:rPr spc="-15" dirty="0"/>
              <a:t> </a:t>
            </a:r>
            <a:r>
              <a:rPr dirty="0"/>
              <a:t>4</a:t>
            </a:r>
            <a:r>
              <a:rPr spc="-10" dirty="0"/>
              <a:t> </a:t>
            </a: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3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08658"/>
            <a:ext cx="7782559" cy="375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Upon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omp</a:t>
            </a:r>
            <a:r>
              <a:rPr sz="2800" spc="-30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th</a:t>
            </a:r>
            <a:r>
              <a:rPr sz="2800" spc="-15" dirty="0">
                <a:latin typeface="Calibri"/>
                <a:cs typeface="Calibri"/>
              </a:rPr>
              <a:t>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sson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 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o:</a:t>
            </a:r>
            <a:endParaRPr sz="2800">
              <a:latin typeface="Calibri"/>
              <a:cs typeface="Calibri"/>
            </a:endParaRPr>
          </a:p>
          <a:p>
            <a:pPr marL="355600" marR="627380" indent="-342900">
              <a:lnSpc>
                <a:spcPct val="100000"/>
              </a:lnSpc>
              <a:spcBef>
                <a:spcPts val="180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fin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ol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tinuous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succ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ful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mana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Ide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beh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om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tructi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 </a:t>
            </a:r>
            <a:r>
              <a:rPr sz="2400" spc="-5" dirty="0">
                <a:latin typeface="Calibri"/>
                <a:cs typeface="Calibri"/>
              </a:rPr>
              <a:t>sessi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plai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fu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ben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fici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supe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  <a:p>
            <a:pPr marL="355600" marR="567055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Gi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ex</a:t>
            </a:r>
            <a:r>
              <a:rPr sz="2400" dirty="0">
                <a:latin typeface="Calibri"/>
                <a:cs typeface="Calibri"/>
              </a:rPr>
              <a:t>ampl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k.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pc="-5" dirty="0"/>
              <a:t>Cha</a:t>
            </a:r>
            <a:r>
              <a:rPr spc="-10" dirty="0"/>
              <a:t>n</a:t>
            </a:r>
            <a:r>
              <a:rPr spc="-5" dirty="0"/>
              <a:t>gin</a:t>
            </a:r>
            <a:r>
              <a:rPr dirty="0"/>
              <a:t>g </a:t>
            </a:r>
            <a:r>
              <a:rPr spc="-5" dirty="0"/>
              <a:t>T</a:t>
            </a:r>
            <a:r>
              <a:rPr spc="-10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spc="-90" dirty="0"/>
              <a:t>W</a:t>
            </a:r>
            <a:r>
              <a:rPr spc="-45" dirty="0"/>
              <a:t>a</a:t>
            </a:r>
            <a:r>
              <a:rPr dirty="0"/>
              <a:t>y</a:t>
            </a:r>
            <a:r>
              <a:rPr spc="-15" dirty="0"/>
              <a:t> </a:t>
            </a:r>
            <a:r>
              <a:rPr spc="-90" dirty="0"/>
              <a:t>W</a:t>
            </a:r>
            <a:r>
              <a:rPr dirty="0"/>
              <a:t>e</a:t>
            </a:r>
            <a:r>
              <a:rPr spc="-5" dirty="0"/>
              <a:t> D</a:t>
            </a:r>
            <a:r>
              <a:rPr dirty="0"/>
              <a:t>o B</a:t>
            </a:r>
            <a:r>
              <a:rPr spc="-10" dirty="0"/>
              <a:t>u</a:t>
            </a:r>
            <a:r>
              <a:rPr dirty="0"/>
              <a:t>si</a:t>
            </a:r>
            <a:r>
              <a:rPr spc="-10" dirty="0"/>
              <a:t>n</a:t>
            </a:r>
            <a:r>
              <a:rPr spc="-5" dirty="0"/>
              <a:t>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08319" y="3027705"/>
            <a:ext cx="1652905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91500"/>
              </a:lnSpc>
            </a:pPr>
            <a:r>
              <a:rPr sz="2400" b="1" spc="-5" dirty="0">
                <a:latin typeface="Calibri"/>
                <a:cs typeface="Calibri"/>
              </a:rPr>
              <a:t>Do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5" dirty="0">
                <a:latin typeface="Calibri"/>
                <a:cs typeface="Calibri"/>
              </a:rPr>
              <a:t>Cul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 of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High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er</a:t>
            </a:r>
            <a:r>
              <a:rPr sz="2400" b="1" spc="-3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30475" y="4438269"/>
            <a:ext cx="4162425" cy="1456690"/>
          </a:xfrm>
          <a:custGeom>
            <a:avLst/>
            <a:gdLst/>
            <a:ahLst/>
            <a:cxnLst/>
            <a:rect l="l" t="t" r="r" b="b"/>
            <a:pathLst>
              <a:path w="4162425" h="1456689">
                <a:moveTo>
                  <a:pt x="1022534" y="588771"/>
                </a:moveTo>
                <a:lnTo>
                  <a:pt x="292607" y="588771"/>
                </a:lnTo>
                <a:lnTo>
                  <a:pt x="321509" y="623775"/>
                </a:lnTo>
                <a:lnTo>
                  <a:pt x="351059" y="658183"/>
                </a:lnTo>
                <a:lnTo>
                  <a:pt x="381246" y="691985"/>
                </a:lnTo>
                <a:lnTo>
                  <a:pt x="412062" y="725174"/>
                </a:lnTo>
                <a:lnTo>
                  <a:pt x="443495" y="757743"/>
                </a:lnTo>
                <a:lnTo>
                  <a:pt x="475538" y="789682"/>
                </a:lnTo>
                <a:lnTo>
                  <a:pt x="508179" y="820983"/>
                </a:lnTo>
                <a:lnTo>
                  <a:pt x="541410" y="851640"/>
                </a:lnTo>
                <a:lnTo>
                  <a:pt x="575220" y="881642"/>
                </a:lnTo>
                <a:lnTo>
                  <a:pt x="609600" y="910983"/>
                </a:lnTo>
                <a:lnTo>
                  <a:pt x="644539" y="939654"/>
                </a:lnTo>
                <a:lnTo>
                  <a:pt x="680030" y="967648"/>
                </a:lnTo>
                <a:lnTo>
                  <a:pt x="716061" y="994955"/>
                </a:lnTo>
                <a:lnTo>
                  <a:pt x="752622" y="1021568"/>
                </a:lnTo>
                <a:lnTo>
                  <a:pt x="789705" y="1047479"/>
                </a:lnTo>
                <a:lnTo>
                  <a:pt x="827300" y="1072679"/>
                </a:lnTo>
                <a:lnTo>
                  <a:pt x="865396" y="1097161"/>
                </a:lnTo>
                <a:lnTo>
                  <a:pt x="903984" y="1120917"/>
                </a:lnTo>
                <a:lnTo>
                  <a:pt x="943055" y="1143937"/>
                </a:lnTo>
                <a:lnTo>
                  <a:pt x="982599" y="1166215"/>
                </a:lnTo>
                <a:lnTo>
                  <a:pt x="1154514" y="1252031"/>
                </a:lnTo>
                <a:lnTo>
                  <a:pt x="1329978" y="1322542"/>
                </a:lnTo>
                <a:lnTo>
                  <a:pt x="1508171" y="1377987"/>
                </a:lnTo>
                <a:lnTo>
                  <a:pt x="1688277" y="1418601"/>
                </a:lnTo>
                <a:lnTo>
                  <a:pt x="1869475" y="1444622"/>
                </a:lnTo>
                <a:lnTo>
                  <a:pt x="2050949" y="1456287"/>
                </a:lnTo>
                <a:lnTo>
                  <a:pt x="2231880" y="1453833"/>
                </a:lnTo>
                <a:lnTo>
                  <a:pt x="2411450" y="1437497"/>
                </a:lnTo>
                <a:lnTo>
                  <a:pt x="2588841" y="1407517"/>
                </a:lnTo>
                <a:lnTo>
                  <a:pt x="2763234" y="1364129"/>
                </a:lnTo>
                <a:lnTo>
                  <a:pt x="2933811" y="1307570"/>
                </a:lnTo>
                <a:lnTo>
                  <a:pt x="3099755" y="1238078"/>
                </a:lnTo>
                <a:lnTo>
                  <a:pt x="3260246" y="1155889"/>
                </a:lnTo>
                <a:lnTo>
                  <a:pt x="3414467" y="1061241"/>
                </a:lnTo>
                <a:lnTo>
                  <a:pt x="3561599" y="954371"/>
                </a:lnTo>
                <a:lnTo>
                  <a:pt x="3568505" y="948475"/>
                </a:lnTo>
                <a:lnTo>
                  <a:pt x="2151866" y="948475"/>
                </a:lnTo>
                <a:lnTo>
                  <a:pt x="2011156" y="946115"/>
                </a:lnTo>
                <a:lnTo>
                  <a:pt x="1871034" y="933032"/>
                </a:lnTo>
                <a:lnTo>
                  <a:pt x="1732169" y="909264"/>
                </a:lnTo>
                <a:lnTo>
                  <a:pt x="1595225" y="874848"/>
                </a:lnTo>
                <a:lnTo>
                  <a:pt x="1460869" y="829819"/>
                </a:lnTo>
                <a:lnTo>
                  <a:pt x="1329767" y="774214"/>
                </a:lnTo>
                <a:lnTo>
                  <a:pt x="1202585" y="708070"/>
                </a:lnTo>
                <a:lnTo>
                  <a:pt x="1079989" y="631424"/>
                </a:lnTo>
                <a:lnTo>
                  <a:pt x="1022534" y="588771"/>
                </a:lnTo>
                <a:close/>
              </a:path>
              <a:path w="4162425" h="1456689">
                <a:moveTo>
                  <a:pt x="3717544" y="0"/>
                </a:moveTo>
                <a:lnTo>
                  <a:pt x="3686783" y="53702"/>
                </a:lnTo>
                <a:lnTo>
                  <a:pt x="3654266" y="106274"/>
                </a:lnTo>
                <a:lnTo>
                  <a:pt x="3620025" y="157674"/>
                </a:lnTo>
                <a:lnTo>
                  <a:pt x="3584094" y="207861"/>
                </a:lnTo>
                <a:lnTo>
                  <a:pt x="3546506" y="256794"/>
                </a:lnTo>
                <a:lnTo>
                  <a:pt x="3507296" y="304431"/>
                </a:lnTo>
                <a:lnTo>
                  <a:pt x="3466495" y="350731"/>
                </a:lnTo>
                <a:lnTo>
                  <a:pt x="3424139" y="395654"/>
                </a:lnTo>
                <a:lnTo>
                  <a:pt x="3380260" y="439158"/>
                </a:lnTo>
                <a:lnTo>
                  <a:pt x="3334892" y="481202"/>
                </a:lnTo>
                <a:lnTo>
                  <a:pt x="3218849" y="576984"/>
                </a:lnTo>
                <a:lnTo>
                  <a:pt x="3097400" y="661715"/>
                </a:lnTo>
                <a:lnTo>
                  <a:pt x="2971213" y="735431"/>
                </a:lnTo>
                <a:lnTo>
                  <a:pt x="2840952" y="798170"/>
                </a:lnTo>
                <a:lnTo>
                  <a:pt x="2707284" y="849967"/>
                </a:lnTo>
                <a:lnTo>
                  <a:pt x="2570876" y="890860"/>
                </a:lnTo>
                <a:lnTo>
                  <a:pt x="2432393" y="920884"/>
                </a:lnTo>
                <a:lnTo>
                  <a:pt x="2292501" y="940077"/>
                </a:lnTo>
                <a:lnTo>
                  <a:pt x="2151866" y="948475"/>
                </a:lnTo>
                <a:lnTo>
                  <a:pt x="3568505" y="948475"/>
                </a:lnTo>
                <a:lnTo>
                  <a:pt x="3700825" y="835515"/>
                </a:lnTo>
                <a:lnTo>
                  <a:pt x="3831326" y="704912"/>
                </a:lnTo>
                <a:lnTo>
                  <a:pt x="3952284" y="562797"/>
                </a:lnTo>
                <a:lnTo>
                  <a:pt x="4062880" y="409408"/>
                </a:lnTo>
                <a:lnTo>
                  <a:pt x="4162298" y="244982"/>
                </a:lnTo>
                <a:lnTo>
                  <a:pt x="3717544" y="0"/>
                </a:lnTo>
                <a:close/>
              </a:path>
              <a:path w="4162425" h="1456689">
                <a:moveTo>
                  <a:pt x="283718" y="122554"/>
                </a:moveTo>
                <a:lnTo>
                  <a:pt x="0" y="749807"/>
                </a:lnTo>
                <a:lnTo>
                  <a:pt x="292607" y="588771"/>
                </a:lnTo>
                <a:lnTo>
                  <a:pt x="1022534" y="588771"/>
                </a:lnTo>
                <a:lnTo>
                  <a:pt x="962645" y="544312"/>
                </a:lnTo>
                <a:lnTo>
                  <a:pt x="851220" y="446770"/>
                </a:lnTo>
                <a:lnTo>
                  <a:pt x="746378" y="338835"/>
                </a:lnTo>
                <a:lnTo>
                  <a:pt x="1037716" y="178307"/>
                </a:lnTo>
                <a:lnTo>
                  <a:pt x="283718" y="122554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0475" y="4438269"/>
            <a:ext cx="4162425" cy="1456690"/>
          </a:xfrm>
          <a:custGeom>
            <a:avLst/>
            <a:gdLst/>
            <a:ahLst/>
            <a:cxnLst/>
            <a:rect l="l" t="t" r="r" b="b"/>
            <a:pathLst>
              <a:path w="4162425" h="1456689">
                <a:moveTo>
                  <a:pt x="4162298" y="244982"/>
                </a:moveTo>
                <a:lnTo>
                  <a:pt x="4062880" y="409408"/>
                </a:lnTo>
                <a:lnTo>
                  <a:pt x="3952284" y="562797"/>
                </a:lnTo>
                <a:lnTo>
                  <a:pt x="3831326" y="704912"/>
                </a:lnTo>
                <a:lnTo>
                  <a:pt x="3700825" y="835515"/>
                </a:lnTo>
                <a:lnTo>
                  <a:pt x="3561599" y="954371"/>
                </a:lnTo>
                <a:lnTo>
                  <a:pt x="3414467" y="1061241"/>
                </a:lnTo>
                <a:lnTo>
                  <a:pt x="3260246" y="1155889"/>
                </a:lnTo>
                <a:lnTo>
                  <a:pt x="3099755" y="1238078"/>
                </a:lnTo>
                <a:lnTo>
                  <a:pt x="2933811" y="1307570"/>
                </a:lnTo>
                <a:lnTo>
                  <a:pt x="2763234" y="1364129"/>
                </a:lnTo>
                <a:lnTo>
                  <a:pt x="2588841" y="1407517"/>
                </a:lnTo>
                <a:lnTo>
                  <a:pt x="2411450" y="1437497"/>
                </a:lnTo>
                <a:lnTo>
                  <a:pt x="2231880" y="1453833"/>
                </a:lnTo>
                <a:lnTo>
                  <a:pt x="2050949" y="1456287"/>
                </a:lnTo>
                <a:lnTo>
                  <a:pt x="1869475" y="1444622"/>
                </a:lnTo>
                <a:lnTo>
                  <a:pt x="1688277" y="1418601"/>
                </a:lnTo>
                <a:lnTo>
                  <a:pt x="1508171" y="1377987"/>
                </a:lnTo>
                <a:lnTo>
                  <a:pt x="1329978" y="1322542"/>
                </a:lnTo>
                <a:lnTo>
                  <a:pt x="1154514" y="1252031"/>
                </a:lnTo>
                <a:lnTo>
                  <a:pt x="982599" y="1166215"/>
                </a:lnTo>
                <a:lnTo>
                  <a:pt x="943055" y="1143937"/>
                </a:lnTo>
                <a:lnTo>
                  <a:pt x="903984" y="1120917"/>
                </a:lnTo>
                <a:lnTo>
                  <a:pt x="865396" y="1097161"/>
                </a:lnTo>
                <a:lnTo>
                  <a:pt x="827300" y="1072679"/>
                </a:lnTo>
                <a:lnTo>
                  <a:pt x="789705" y="1047479"/>
                </a:lnTo>
                <a:lnTo>
                  <a:pt x="752622" y="1021568"/>
                </a:lnTo>
                <a:lnTo>
                  <a:pt x="716061" y="994955"/>
                </a:lnTo>
                <a:lnTo>
                  <a:pt x="680030" y="967648"/>
                </a:lnTo>
                <a:lnTo>
                  <a:pt x="644539" y="939654"/>
                </a:lnTo>
                <a:lnTo>
                  <a:pt x="609600" y="910983"/>
                </a:lnTo>
                <a:lnTo>
                  <a:pt x="575220" y="881642"/>
                </a:lnTo>
                <a:lnTo>
                  <a:pt x="541410" y="851640"/>
                </a:lnTo>
                <a:lnTo>
                  <a:pt x="508179" y="820983"/>
                </a:lnTo>
                <a:lnTo>
                  <a:pt x="475538" y="789682"/>
                </a:lnTo>
                <a:lnTo>
                  <a:pt x="443495" y="757743"/>
                </a:lnTo>
                <a:lnTo>
                  <a:pt x="412062" y="725174"/>
                </a:lnTo>
                <a:lnTo>
                  <a:pt x="381246" y="691985"/>
                </a:lnTo>
                <a:lnTo>
                  <a:pt x="351059" y="658183"/>
                </a:lnTo>
                <a:lnTo>
                  <a:pt x="321509" y="623775"/>
                </a:lnTo>
                <a:lnTo>
                  <a:pt x="292607" y="588771"/>
                </a:lnTo>
                <a:lnTo>
                  <a:pt x="0" y="749807"/>
                </a:lnTo>
                <a:lnTo>
                  <a:pt x="283718" y="122554"/>
                </a:lnTo>
                <a:lnTo>
                  <a:pt x="1037716" y="178307"/>
                </a:lnTo>
                <a:lnTo>
                  <a:pt x="746378" y="338835"/>
                </a:lnTo>
                <a:lnTo>
                  <a:pt x="851220" y="446770"/>
                </a:lnTo>
                <a:lnTo>
                  <a:pt x="962645" y="544312"/>
                </a:lnTo>
                <a:lnTo>
                  <a:pt x="1079989" y="631424"/>
                </a:lnTo>
                <a:lnTo>
                  <a:pt x="1202585" y="708070"/>
                </a:lnTo>
                <a:lnTo>
                  <a:pt x="1329767" y="774214"/>
                </a:lnTo>
                <a:lnTo>
                  <a:pt x="1460869" y="829819"/>
                </a:lnTo>
                <a:lnTo>
                  <a:pt x="1595225" y="874848"/>
                </a:lnTo>
                <a:lnTo>
                  <a:pt x="1732169" y="909264"/>
                </a:lnTo>
                <a:lnTo>
                  <a:pt x="1871034" y="933032"/>
                </a:lnTo>
                <a:lnTo>
                  <a:pt x="2011156" y="946115"/>
                </a:lnTo>
                <a:lnTo>
                  <a:pt x="2151866" y="948475"/>
                </a:lnTo>
                <a:lnTo>
                  <a:pt x="2292501" y="940077"/>
                </a:lnTo>
                <a:lnTo>
                  <a:pt x="2432393" y="920884"/>
                </a:lnTo>
                <a:lnTo>
                  <a:pt x="2570876" y="890860"/>
                </a:lnTo>
                <a:lnTo>
                  <a:pt x="2707284" y="849967"/>
                </a:lnTo>
                <a:lnTo>
                  <a:pt x="2840952" y="798170"/>
                </a:lnTo>
                <a:lnTo>
                  <a:pt x="2971213" y="735431"/>
                </a:lnTo>
                <a:lnTo>
                  <a:pt x="3097400" y="661715"/>
                </a:lnTo>
                <a:lnTo>
                  <a:pt x="3218849" y="576984"/>
                </a:lnTo>
                <a:lnTo>
                  <a:pt x="3334892" y="481202"/>
                </a:lnTo>
                <a:lnTo>
                  <a:pt x="3380260" y="439158"/>
                </a:lnTo>
                <a:lnTo>
                  <a:pt x="3424139" y="395654"/>
                </a:lnTo>
                <a:lnTo>
                  <a:pt x="3466495" y="350731"/>
                </a:lnTo>
                <a:lnTo>
                  <a:pt x="3507296" y="304431"/>
                </a:lnTo>
                <a:lnTo>
                  <a:pt x="3546506" y="256794"/>
                </a:lnTo>
                <a:lnTo>
                  <a:pt x="3584094" y="207861"/>
                </a:lnTo>
                <a:lnTo>
                  <a:pt x="3620025" y="157674"/>
                </a:lnTo>
                <a:lnTo>
                  <a:pt x="3654266" y="106274"/>
                </a:lnTo>
                <a:lnTo>
                  <a:pt x="3686783" y="53702"/>
                </a:lnTo>
                <a:lnTo>
                  <a:pt x="3717544" y="0"/>
                </a:lnTo>
                <a:lnTo>
                  <a:pt x="4162298" y="244982"/>
                </a:lnTo>
                <a:close/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1078" y="3027705"/>
            <a:ext cx="1720850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1500"/>
              </a:lnSpc>
            </a:pPr>
            <a:r>
              <a:rPr sz="2400" b="1" spc="-55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45" dirty="0">
                <a:latin typeface="Calibri"/>
                <a:cs typeface="Calibri"/>
              </a:rPr>
              <a:t>f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iv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er</a:t>
            </a:r>
            <a:r>
              <a:rPr sz="2400" b="1" spc="-3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ormance </a:t>
            </a:r>
            <a:r>
              <a:rPr sz="2400" b="1" spc="-15" dirty="0">
                <a:latin typeface="Calibri"/>
                <a:cs typeface="Calibri"/>
              </a:rPr>
              <a:t>Mana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7498" y="1177195"/>
            <a:ext cx="4173220" cy="1463040"/>
          </a:xfrm>
          <a:custGeom>
            <a:avLst/>
            <a:gdLst/>
            <a:ahLst/>
            <a:cxnLst/>
            <a:rect l="l" t="t" r="r" b="b"/>
            <a:pathLst>
              <a:path w="4173220" h="1463039">
                <a:moveTo>
                  <a:pt x="2106433" y="0"/>
                </a:moveTo>
                <a:lnTo>
                  <a:pt x="1925518" y="3164"/>
                </a:lnTo>
                <a:lnTo>
                  <a:pt x="1746019" y="20203"/>
                </a:lnTo>
                <a:lnTo>
                  <a:pt x="1568753" y="50878"/>
                </a:lnTo>
                <a:lnTo>
                  <a:pt x="1394539" y="94947"/>
                </a:lnTo>
                <a:lnTo>
                  <a:pt x="1224192" y="152172"/>
                </a:lnTo>
                <a:lnTo>
                  <a:pt x="1058531" y="222312"/>
                </a:lnTo>
                <a:lnTo>
                  <a:pt x="898373" y="305126"/>
                </a:lnTo>
                <a:lnTo>
                  <a:pt x="744535" y="400375"/>
                </a:lnTo>
                <a:lnTo>
                  <a:pt x="597834" y="507819"/>
                </a:lnTo>
                <a:lnTo>
                  <a:pt x="459088" y="627216"/>
                </a:lnTo>
                <a:lnTo>
                  <a:pt x="329114" y="758328"/>
                </a:lnTo>
                <a:lnTo>
                  <a:pt x="208730" y="900914"/>
                </a:lnTo>
                <a:lnTo>
                  <a:pt x="98753" y="1054734"/>
                </a:lnTo>
                <a:lnTo>
                  <a:pt x="0" y="1219548"/>
                </a:lnTo>
                <a:lnTo>
                  <a:pt x="445643" y="1462753"/>
                </a:lnTo>
                <a:lnTo>
                  <a:pt x="461058" y="1435083"/>
                </a:lnTo>
                <a:lnTo>
                  <a:pt x="476936" y="1407702"/>
                </a:lnTo>
                <a:lnTo>
                  <a:pt x="510064" y="1353830"/>
                </a:lnTo>
                <a:lnTo>
                  <a:pt x="544993" y="1301180"/>
                </a:lnTo>
                <a:lnTo>
                  <a:pt x="581691" y="1249796"/>
                </a:lnTo>
                <a:lnTo>
                  <a:pt x="620125" y="1199720"/>
                </a:lnTo>
                <a:lnTo>
                  <a:pt x="660261" y="1150998"/>
                </a:lnTo>
                <a:lnTo>
                  <a:pt x="702068" y="1103671"/>
                </a:lnTo>
                <a:lnTo>
                  <a:pt x="745513" y="1057784"/>
                </a:lnTo>
                <a:lnTo>
                  <a:pt x="790562" y="1013379"/>
                </a:lnTo>
                <a:lnTo>
                  <a:pt x="837184" y="970501"/>
                </a:lnTo>
                <a:lnTo>
                  <a:pt x="953587" y="875181"/>
                </a:lnTo>
                <a:lnTo>
                  <a:pt x="1075354" y="790933"/>
                </a:lnTo>
                <a:lnTo>
                  <a:pt x="1201818" y="717718"/>
                </a:lnTo>
                <a:lnTo>
                  <a:pt x="1332314" y="655498"/>
                </a:lnTo>
                <a:lnTo>
                  <a:pt x="1466175" y="604231"/>
                </a:lnTo>
                <a:lnTo>
                  <a:pt x="1602735" y="563880"/>
                </a:lnTo>
                <a:lnTo>
                  <a:pt x="1741329" y="534405"/>
                </a:lnTo>
                <a:lnTo>
                  <a:pt x="1881290" y="515766"/>
                </a:lnTo>
                <a:lnTo>
                  <a:pt x="2021953" y="507925"/>
                </a:lnTo>
                <a:lnTo>
                  <a:pt x="3510777" y="507925"/>
                </a:lnTo>
                <a:lnTo>
                  <a:pt x="3485167" y="487750"/>
                </a:lnTo>
                <a:lnTo>
                  <a:pt x="3448369" y="459920"/>
                </a:lnTo>
                <a:lnTo>
                  <a:pt x="3411018" y="432812"/>
                </a:lnTo>
                <a:lnTo>
                  <a:pt x="3373125" y="406437"/>
                </a:lnTo>
                <a:lnTo>
                  <a:pt x="3334700" y="380802"/>
                </a:lnTo>
                <a:lnTo>
                  <a:pt x="3295754" y="355916"/>
                </a:lnTo>
                <a:lnTo>
                  <a:pt x="3256296" y="331789"/>
                </a:lnTo>
                <a:lnTo>
                  <a:pt x="3216338" y="308429"/>
                </a:lnTo>
                <a:lnTo>
                  <a:pt x="3175889" y="285844"/>
                </a:lnTo>
                <a:lnTo>
                  <a:pt x="3003641" y="200714"/>
                </a:lnTo>
                <a:lnTo>
                  <a:pt x="2827906" y="130899"/>
                </a:lnTo>
                <a:lnTo>
                  <a:pt x="2649500" y="76161"/>
                </a:lnTo>
                <a:lnTo>
                  <a:pt x="2469241" y="36258"/>
                </a:lnTo>
                <a:lnTo>
                  <a:pt x="2287946" y="10951"/>
                </a:lnTo>
                <a:lnTo>
                  <a:pt x="2106433" y="0"/>
                </a:lnTo>
                <a:close/>
              </a:path>
              <a:path w="4173220" h="1463039">
                <a:moveTo>
                  <a:pt x="3510777" y="507925"/>
                </a:moveTo>
                <a:lnTo>
                  <a:pt x="2021953" y="507925"/>
                </a:lnTo>
                <a:lnTo>
                  <a:pt x="2162651" y="510841"/>
                </a:lnTo>
                <a:lnTo>
                  <a:pt x="2302718" y="524475"/>
                </a:lnTo>
                <a:lnTo>
                  <a:pt x="2441489" y="548789"/>
                </a:lnTo>
                <a:lnTo>
                  <a:pt x="2578298" y="583743"/>
                </a:lnTo>
                <a:lnTo>
                  <a:pt x="2712477" y="629297"/>
                </a:lnTo>
                <a:lnTo>
                  <a:pt x="2843363" y="685412"/>
                </a:lnTo>
                <a:lnTo>
                  <a:pt x="2970288" y="752049"/>
                </a:lnTo>
                <a:lnTo>
                  <a:pt x="3092586" y="829169"/>
                </a:lnTo>
                <a:lnTo>
                  <a:pt x="3209592" y="916731"/>
                </a:lnTo>
                <a:lnTo>
                  <a:pt x="3320639" y="1014698"/>
                </a:lnTo>
                <a:lnTo>
                  <a:pt x="3425063" y="1123028"/>
                </a:lnTo>
                <a:lnTo>
                  <a:pt x="3132963" y="1282413"/>
                </a:lnTo>
                <a:lnTo>
                  <a:pt x="3886835" y="1341214"/>
                </a:lnTo>
                <a:lnTo>
                  <a:pt x="4099910" y="874870"/>
                </a:lnTo>
                <a:lnTo>
                  <a:pt x="3879850" y="874870"/>
                </a:lnTo>
                <a:lnTo>
                  <a:pt x="3850494" y="839057"/>
                </a:lnTo>
                <a:lnTo>
                  <a:pt x="3820462" y="803860"/>
                </a:lnTo>
                <a:lnTo>
                  <a:pt x="3789762" y="769288"/>
                </a:lnTo>
                <a:lnTo>
                  <a:pt x="3758406" y="735351"/>
                </a:lnTo>
                <a:lnTo>
                  <a:pt x="3726404" y="702057"/>
                </a:lnTo>
                <a:lnTo>
                  <a:pt x="3693766" y="669415"/>
                </a:lnTo>
                <a:lnTo>
                  <a:pt x="3660502" y="637434"/>
                </a:lnTo>
                <a:lnTo>
                  <a:pt x="3626624" y="606122"/>
                </a:lnTo>
                <a:lnTo>
                  <a:pt x="3592141" y="575489"/>
                </a:lnTo>
                <a:lnTo>
                  <a:pt x="3557063" y="545543"/>
                </a:lnTo>
                <a:lnTo>
                  <a:pt x="3521402" y="516294"/>
                </a:lnTo>
                <a:lnTo>
                  <a:pt x="3510777" y="507925"/>
                </a:lnTo>
                <a:close/>
              </a:path>
              <a:path w="4173220" h="1463039">
                <a:moveTo>
                  <a:pt x="4172966" y="714977"/>
                </a:moveTo>
                <a:lnTo>
                  <a:pt x="3879850" y="874870"/>
                </a:lnTo>
                <a:lnTo>
                  <a:pt x="4099910" y="874870"/>
                </a:lnTo>
                <a:lnTo>
                  <a:pt x="4172966" y="714977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87498" y="1177195"/>
            <a:ext cx="4173220" cy="1463040"/>
          </a:xfrm>
          <a:custGeom>
            <a:avLst/>
            <a:gdLst/>
            <a:ahLst/>
            <a:cxnLst/>
            <a:rect l="l" t="t" r="r" b="b"/>
            <a:pathLst>
              <a:path w="4173220" h="1463039">
                <a:moveTo>
                  <a:pt x="0" y="1219548"/>
                </a:moveTo>
                <a:lnTo>
                  <a:pt x="98753" y="1054734"/>
                </a:lnTo>
                <a:lnTo>
                  <a:pt x="208730" y="900914"/>
                </a:lnTo>
                <a:lnTo>
                  <a:pt x="329114" y="758328"/>
                </a:lnTo>
                <a:lnTo>
                  <a:pt x="459088" y="627216"/>
                </a:lnTo>
                <a:lnTo>
                  <a:pt x="597834" y="507819"/>
                </a:lnTo>
                <a:lnTo>
                  <a:pt x="744535" y="400375"/>
                </a:lnTo>
                <a:lnTo>
                  <a:pt x="898373" y="305126"/>
                </a:lnTo>
                <a:lnTo>
                  <a:pt x="1058531" y="222312"/>
                </a:lnTo>
                <a:lnTo>
                  <a:pt x="1224192" y="152172"/>
                </a:lnTo>
                <a:lnTo>
                  <a:pt x="1394539" y="94947"/>
                </a:lnTo>
                <a:lnTo>
                  <a:pt x="1568753" y="50878"/>
                </a:lnTo>
                <a:lnTo>
                  <a:pt x="1746019" y="20203"/>
                </a:lnTo>
                <a:lnTo>
                  <a:pt x="1925518" y="3164"/>
                </a:lnTo>
                <a:lnTo>
                  <a:pt x="2106433" y="0"/>
                </a:lnTo>
                <a:lnTo>
                  <a:pt x="2287946" y="10951"/>
                </a:lnTo>
                <a:lnTo>
                  <a:pt x="2469241" y="36258"/>
                </a:lnTo>
                <a:lnTo>
                  <a:pt x="2649500" y="76161"/>
                </a:lnTo>
                <a:lnTo>
                  <a:pt x="2827906" y="130899"/>
                </a:lnTo>
                <a:lnTo>
                  <a:pt x="3003641" y="200714"/>
                </a:lnTo>
                <a:lnTo>
                  <a:pt x="3175889" y="285844"/>
                </a:lnTo>
                <a:lnTo>
                  <a:pt x="3216338" y="308429"/>
                </a:lnTo>
                <a:lnTo>
                  <a:pt x="3256296" y="331789"/>
                </a:lnTo>
                <a:lnTo>
                  <a:pt x="3295754" y="355916"/>
                </a:lnTo>
                <a:lnTo>
                  <a:pt x="3334700" y="380802"/>
                </a:lnTo>
                <a:lnTo>
                  <a:pt x="3373125" y="406437"/>
                </a:lnTo>
                <a:lnTo>
                  <a:pt x="3411018" y="432812"/>
                </a:lnTo>
                <a:lnTo>
                  <a:pt x="3448369" y="459920"/>
                </a:lnTo>
                <a:lnTo>
                  <a:pt x="3485167" y="487750"/>
                </a:lnTo>
                <a:lnTo>
                  <a:pt x="3521402" y="516294"/>
                </a:lnTo>
                <a:lnTo>
                  <a:pt x="3557063" y="545543"/>
                </a:lnTo>
                <a:lnTo>
                  <a:pt x="3592141" y="575489"/>
                </a:lnTo>
                <a:lnTo>
                  <a:pt x="3626624" y="606122"/>
                </a:lnTo>
                <a:lnTo>
                  <a:pt x="3660502" y="637434"/>
                </a:lnTo>
                <a:lnTo>
                  <a:pt x="3693766" y="669415"/>
                </a:lnTo>
                <a:lnTo>
                  <a:pt x="3726404" y="702057"/>
                </a:lnTo>
                <a:lnTo>
                  <a:pt x="3758406" y="735351"/>
                </a:lnTo>
                <a:lnTo>
                  <a:pt x="3789762" y="769288"/>
                </a:lnTo>
                <a:lnTo>
                  <a:pt x="3820462" y="803860"/>
                </a:lnTo>
                <a:lnTo>
                  <a:pt x="3850494" y="839057"/>
                </a:lnTo>
                <a:lnTo>
                  <a:pt x="3879850" y="874870"/>
                </a:lnTo>
                <a:lnTo>
                  <a:pt x="4172966" y="714977"/>
                </a:lnTo>
                <a:lnTo>
                  <a:pt x="3886835" y="1341214"/>
                </a:lnTo>
                <a:lnTo>
                  <a:pt x="3132963" y="1282413"/>
                </a:lnTo>
                <a:lnTo>
                  <a:pt x="3425063" y="1123028"/>
                </a:lnTo>
                <a:lnTo>
                  <a:pt x="3320639" y="1014698"/>
                </a:lnTo>
                <a:lnTo>
                  <a:pt x="3209592" y="916731"/>
                </a:lnTo>
                <a:lnTo>
                  <a:pt x="3092586" y="829169"/>
                </a:lnTo>
                <a:lnTo>
                  <a:pt x="2970288" y="752049"/>
                </a:lnTo>
                <a:lnTo>
                  <a:pt x="2843363" y="685412"/>
                </a:lnTo>
                <a:lnTo>
                  <a:pt x="2712477" y="629297"/>
                </a:lnTo>
                <a:lnTo>
                  <a:pt x="2578298" y="583743"/>
                </a:lnTo>
                <a:lnTo>
                  <a:pt x="2441489" y="548789"/>
                </a:lnTo>
                <a:lnTo>
                  <a:pt x="2302718" y="524475"/>
                </a:lnTo>
                <a:lnTo>
                  <a:pt x="2162651" y="510841"/>
                </a:lnTo>
                <a:lnTo>
                  <a:pt x="2021953" y="507925"/>
                </a:lnTo>
                <a:lnTo>
                  <a:pt x="1881290" y="515766"/>
                </a:lnTo>
                <a:lnTo>
                  <a:pt x="1741329" y="534405"/>
                </a:lnTo>
                <a:lnTo>
                  <a:pt x="1602735" y="563880"/>
                </a:lnTo>
                <a:lnTo>
                  <a:pt x="1466175" y="604231"/>
                </a:lnTo>
                <a:lnTo>
                  <a:pt x="1332314" y="655498"/>
                </a:lnTo>
                <a:lnTo>
                  <a:pt x="1201818" y="717718"/>
                </a:lnTo>
                <a:lnTo>
                  <a:pt x="1075354" y="790933"/>
                </a:lnTo>
                <a:lnTo>
                  <a:pt x="953587" y="875181"/>
                </a:lnTo>
                <a:lnTo>
                  <a:pt x="837184" y="970501"/>
                </a:lnTo>
                <a:lnTo>
                  <a:pt x="790562" y="1013379"/>
                </a:lnTo>
                <a:lnTo>
                  <a:pt x="745513" y="1057784"/>
                </a:lnTo>
                <a:lnTo>
                  <a:pt x="702068" y="1103671"/>
                </a:lnTo>
                <a:lnTo>
                  <a:pt x="660261" y="1150998"/>
                </a:lnTo>
                <a:lnTo>
                  <a:pt x="620125" y="1199720"/>
                </a:lnTo>
                <a:lnTo>
                  <a:pt x="581691" y="1249796"/>
                </a:lnTo>
                <a:lnTo>
                  <a:pt x="544993" y="1301180"/>
                </a:lnTo>
                <a:lnTo>
                  <a:pt x="510064" y="1353830"/>
                </a:lnTo>
                <a:lnTo>
                  <a:pt x="476936" y="1407702"/>
                </a:lnTo>
                <a:lnTo>
                  <a:pt x="445643" y="1462753"/>
                </a:lnTo>
                <a:lnTo>
                  <a:pt x="0" y="1219548"/>
                </a:lnTo>
                <a:close/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6163" y="2262504"/>
            <a:ext cx="2612390" cy="2510790"/>
          </a:xfrm>
          <a:custGeom>
            <a:avLst/>
            <a:gdLst/>
            <a:ahLst/>
            <a:cxnLst/>
            <a:rect l="l" t="t" r="r" b="b"/>
            <a:pathLst>
              <a:path w="2612390" h="2510790">
                <a:moveTo>
                  <a:pt x="1306067" y="0"/>
                </a:moveTo>
                <a:lnTo>
                  <a:pt x="1198944" y="4161"/>
                </a:lnTo>
                <a:lnTo>
                  <a:pt x="1094207" y="16432"/>
                </a:lnTo>
                <a:lnTo>
                  <a:pt x="992192" y="36487"/>
                </a:lnTo>
                <a:lnTo>
                  <a:pt x="893234" y="64004"/>
                </a:lnTo>
                <a:lnTo>
                  <a:pt x="797671" y="98661"/>
                </a:lnTo>
                <a:lnTo>
                  <a:pt x="705837" y="140132"/>
                </a:lnTo>
                <a:lnTo>
                  <a:pt x="618070" y="188097"/>
                </a:lnTo>
                <a:lnTo>
                  <a:pt x="534704" y="242230"/>
                </a:lnTo>
                <a:lnTo>
                  <a:pt x="456077" y="302210"/>
                </a:lnTo>
                <a:lnTo>
                  <a:pt x="382524" y="367712"/>
                </a:lnTo>
                <a:lnTo>
                  <a:pt x="314381" y="438414"/>
                </a:lnTo>
                <a:lnTo>
                  <a:pt x="251984" y="513993"/>
                </a:lnTo>
                <a:lnTo>
                  <a:pt x="195669" y="594125"/>
                </a:lnTo>
                <a:lnTo>
                  <a:pt x="145773" y="678487"/>
                </a:lnTo>
                <a:lnTo>
                  <a:pt x="102631" y="766756"/>
                </a:lnTo>
                <a:lnTo>
                  <a:pt x="66580" y="858609"/>
                </a:lnTo>
                <a:lnTo>
                  <a:pt x="37955" y="953722"/>
                </a:lnTo>
                <a:lnTo>
                  <a:pt x="17093" y="1051773"/>
                </a:lnTo>
                <a:lnTo>
                  <a:pt x="4329" y="1152438"/>
                </a:lnTo>
                <a:lnTo>
                  <a:pt x="0" y="1255395"/>
                </a:lnTo>
                <a:lnTo>
                  <a:pt x="4329" y="1358351"/>
                </a:lnTo>
                <a:lnTo>
                  <a:pt x="17093" y="1459016"/>
                </a:lnTo>
                <a:lnTo>
                  <a:pt x="37955" y="1557067"/>
                </a:lnTo>
                <a:lnTo>
                  <a:pt x="66580" y="1652180"/>
                </a:lnTo>
                <a:lnTo>
                  <a:pt x="102631" y="1744033"/>
                </a:lnTo>
                <a:lnTo>
                  <a:pt x="145773" y="1832302"/>
                </a:lnTo>
                <a:lnTo>
                  <a:pt x="195669" y="1916664"/>
                </a:lnTo>
                <a:lnTo>
                  <a:pt x="251984" y="1996796"/>
                </a:lnTo>
                <a:lnTo>
                  <a:pt x="314381" y="2072375"/>
                </a:lnTo>
                <a:lnTo>
                  <a:pt x="382524" y="2143077"/>
                </a:lnTo>
                <a:lnTo>
                  <a:pt x="456077" y="2208579"/>
                </a:lnTo>
                <a:lnTo>
                  <a:pt x="534704" y="2268559"/>
                </a:lnTo>
                <a:lnTo>
                  <a:pt x="618070" y="2322692"/>
                </a:lnTo>
                <a:lnTo>
                  <a:pt x="705837" y="2370657"/>
                </a:lnTo>
                <a:lnTo>
                  <a:pt x="797671" y="2412128"/>
                </a:lnTo>
                <a:lnTo>
                  <a:pt x="893234" y="2446785"/>
                </a:lnTo>
                <a:lnTo>
                  <a:pt x="992192" y="2474302"/>
                </a:lnTo>
                <a:lnTo>
                  <a:pt x="1094207" y="2494357"/>
                </a:lnTo>
                <a:lnTo>
                  <a:pt x="1198944" y="2506628"/>
                </a:lnTo>
                <a:lnTo>
                  <a:pt x="1306067" y="2510790"/>
                </a:lnTo>
                <a:lnTo>
                  <a:pt x="1413209" y="2506628"/>
                </a:lnTo>
                <a:lnTo>
                  <a:pt x="1517962" y="2494357"/>
                </a:lnTo>
                <a:lnTo>
                  <a:pt x="1619992" y="2474302"/>
                </a:lnTo>
                <a:lnTo>
                  <a:pt x="1718963" y="2446785"/>
                </a:lnTo>
                <a:lnTo>
                  <a:pt x="1814538" y="2412128"/>
                </a:lnTo>
                <a:lnTo>
                  <a:pt x="1906381" y="2370657"/>
                </a:lnTo>
                <a:lnTo>
                  <a:pt x="1994158" y="2322692"/>
                </a:lnTo>
                <a:lnTo>
                  <a:pt x="2077531" y="2268559"/>
                </a:lnTo>
                <a:lnTo>
                  <a:pt x="2156164" y="2208579"/>
                </a:lnTo>
                <a:lnTo>
                  <a:pt x="2229723" y="2143077"/>
                </a:lnTo>
                <a:lnTo>
                  <a:pt x="2297870" y="2072375"/>
                </a:lnTo>
                <a:lnTo>
                  <a:pt x="2360270" y="1996796"/>
                </a:lnTo>
                <a:lnTo>
                  <a:pt x="2416587" y="1916664"/>
                </a:lnTo>
                <a:lnTo>
                  <a:pt x="2466485" y="1832302"/>
                </a:lnTo>
                <a:lnTo>
                  <a:pt x="2509629" y="1744033"/>
                </a:lnTo>
                <a:lnTo>
                  <a:pt x="2545681" y="1652180"/>
                </a:lnTo>
                <a:lnTo>
                  <a:pt x="2574306" y="1557067"/>
                </a:lnTo>
                <a:lnTo>
                  <a:pt x="2595169" y="1459016"/>
                </a:lnTo>
                <a:lnTo>
                  <a:pt x="2607933" y="1358351"/>
                </a:lnTo>
                <a:lnTo>
                  <a:pt x="2612263" y="1255395"/>
                </a:lnTo>
                <a:lnTo>
                  <a:pt x="2607933" y="1152438"/>
                </a:lnTo>
                <a:lnTo>
                  <a:pt x="2595169" y="1051773"/>
                </a:lnTo>
                <a:lnTo>
                  <a:pt x="2574306" y="953722"/>
                </a:lnTo>
                <a:lnTo>
                  <a:pt x="2545681" y="858609"/>
                </a:lnTo>
                <a:lnTo>
                  <a:pt x="2509629" y="766756"/>
                </a:lnTo>
                <a:lnTo>
                  <a:pt x="2466485" y="678487"/>
                </a:lnTo>
                <a:lnTo>
                  <a:pt x="2416587" y="594125"/>
                </a:lnTo>
                <a:lnTo>
                  <a:pt x="2360270" y="513993"/>
                </a:lnTo>
                <a:lnTo>
                  <a:pt x="2297870" y="438414"/>
                </a:lnTo>
                <a:lnTo>
                  <a:pt x="2229723" y="367712"/>
                </a:lnTo>
                <a:lnTo>
                  <a:pt x="2156164" y="302210"/>
                </a:lnTo>
                <a:lnTo>
                  <a:pt x="2077531" y="242230"/>
                </a:lnTo>
                <a:lnTo>
                  <a:pt x="1994158" y="188097"/>
                </a:lnTo>
                <a:lnTo>
                  <a:pt x="1906381" y="140132"/>
                </a:lnTo>
                <a:lnTo>
                  <a:pt x="1814538" y="98661"/>
                </a:lnTo>
                <a:lnTo>
                  <a:pt x="1718963" y="64004"/>
                </a:lnTo>
                <a:lnTo>
                  <a:pt x="1619992" y="36487"/>
                </a:lnTo>
                <a:lnTo>
                  <a:pt x="1517962" y="16432"/>
                </a:lnTo>
                <a:lnTo>
                  <a:pt x="1413209" y="4161"/>
                </a:lnTo>
                <a:lnTo>
                  <a:pt x="1306067" y="0"/>
                </a:lnTo>
                <a:close/>
              </a:path>
            </a:pathLst>
          </a:custGeom>
          <a:solidFill>
            <a:srgbClr val="E9D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7328" y="2892551"/>
            <a:ext cx="1731264" cy="1225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4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393" y="2672943"/>
            <a:ext cx="8515985" cy="3538854"/>
          </a:xfrm>
          <a:custGeom>
            <a:avLst/>
            <a:gdLst/>
            <a:ahLst/>
            <a:cxnLst/>
            <a:rect l="l" t="t" r="r" b="b"/>
            <a:pathLst>
              <a:path w="8515985" h="3538854">
                <a:moveTo>
                  <a:pt x="0" y="3538728"/>
                </a:moveTo>
                <a:lnTo>
                  <a:pt x="8515477" y="3538728"/>
                </a:lnTo>
                <a:lnTo>
                  <a:pt x="8515477" y="0"/>
                </a:lnTo>
                <a:lnTo>
                  <a:pt x="0" y="0"/>
                </a:lnTo>
                <a:lnTo>
                  <a:pt x="0" y="3538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363" y="3113532"/>
            <a:ext cx="2103120" cy="1312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6882" y="3155886"/>
            <a:ext cx="1979295" cy="1188085"/>
          </a:xfrm>
          <a:prstGeom prst="rect">
            <a:avLst/>
          </a:prstGeom>
          <a:solidFill>
            <a:srgbClr val="581B25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0525" marR="263525" indent="-119380">
              <a:lnSpc>
                <a:spcPts val="221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Moti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1635" y="3113532"/>
            <a:ext cx="2103119" cy="1312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83992" y="3155886"/>
            <a:ext cx="1979295" cy="1188085"/>
          </a:xfrm>
          <a:prstGeom prst="rect">
            <a:avLst/>
          </a:prstGeom>
          <a:solidFill>
            <a:srgbClr val="581B25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9090" marR="332105" indent="97155">
              <a:lnSpc>
                <a:spcPts val="221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Shar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 In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99432" y="3113532"/>
            <a:ext cx="2103119" cy="1312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0203" y="3477767"/>
            <a:ext cx="1996440" cy="629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61153" y="3155886"/>
            <a:ext cx="1979295" cy="1188085"/>
          </a:xfrm>
          <a:prstGeom prst="rect">
            <a:avLst/>
          </a:prstGeom>
          <a:solidFill>
            <a:srgbClr val="581B25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939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Plannin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77228" y="3113532"/>
            <a:ext cx="2101596" cy="1312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0943" y="3337559"/>
            <a:ext cx="2130552" cy="9098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38188" y="3155886"/>
            <a:ext cx="1979295" cy="1188085"/>
          </a:xfrm>
          <a:prstGeom prst="rect">
            <a:avLst/>
          </a:prstGeom>
          <a:solidFill>
            <a:srgbClr val="581B25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2715" marR="123189" indent="112395">
              <a:lnSpc>
                <a:spcPts val="221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Assigning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Man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gin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5363" y="4498847"/>
            <a:ext cx="2103120" cy="13121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023" y="4584191"/>
            <a:ext cx="2261616" cy="1188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6882" y="4541278"/>
            <a:ext cx="1979295" cy="1188085"/>
          </a:xfrm>
          <a:prstGeom prst="rect">
            <a:avLst/>
          </a:prstGeom>
          <a:solidFill>
            <a:srgbClr val="581B25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769" marR="57785" algn="ctr">
              <a:lnSpc>
                <a:spcPct val="918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ding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Soluti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ns and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emovi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 Bar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21635" y="4498847"/>
            <a:ext cx="2103119" cy="13121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1572" y="4584191"/>
            <a:ext cx="1655064" cy="11887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83992" y="4541278"/>
            <a:ext cx="1979295" cy="1188085"/>
          </a:xfrm>
          <a:prstGeom prst="rect">
            <a:avLst/>
          </a:prstGeom>
          <a:solidFill>
            <a:srgbClr val="581B25"/>
          </a:solidFill>
          <a:ln w="381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6395" marR="360680" indent="1270" algn="ctr">
              <a:lnSpc>
                <a:spcPct val="918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ovidi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ous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eed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ack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9432" y="4498847"/>
            <a:ext cx="2103119" cy="13121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61153" y="4541278"/>
            <a:ext cx="1979295" cy="1188085"/>
          </a:xfrm>
          <a:prstGeom prst="rect">
            <a:avLst/>
          </a:prstGeom>
          <a:solidFill>
            <a:srgbClr val="581B25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2100" marR="283210" indent="116839">
              <a:lnSpc>
                <a:spcPts val="221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ormance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78752" y="4539996"/>
            <a:ext cx="2103120" cy="1310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40728" y="4581207"/>
            <a:ext cx="1979295" cy="1188085"/>
          </a:xfrm>
          <a:prstGeom prst="rect">
            <a:avLst/>
          </a:prstGeom>
          <a:solidFill>
            <a:srgbClr val="581B25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8970" marR="436245" indent="-203200">
              <a:lnSpc>
                <a:spcPct val="127499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ging </a:t>
            </a:r>
            <a:r>
              <a:rPr sz="2000" b="1" spc="-1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5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pc="-125" dirty="0"/>
              <a:t>T</a:t>
            </a:r>
            <a:r>
              <a:rPr spc="-5" dirty="0"/>
              <a:t>ru</a:t>
            </a:r>
            <a:r>
              <a:rPr spc="-30" dirty="0"/>
              <a:t>s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Beh</a:t>
            </a:r>
            <a:r>
              <a:rPr spc="-45" dirty="0"/>
              <a:t>a</a:t>
            </a:r>
            <a:r>
              <a:rPr spc="-5" dirty="0"/>
              <a:t>vio</a:t>
            </a:r>
            <a:r>
              <a:rPr spc="-25" dirty="0"/>
              <a:t>r</a:t>
            </a:r>
            <a:r>
              <a:rPr dirty="0"/>
              <a:t>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82041" y="1138191"/>
            <a:ext cx="8358505" cy="181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spc="-15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ru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supe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esse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hig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9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ormance</a:t>
            </a:r>
            <a:r>
              <a:rPr sz="2400" spc="-15" dirty="0">
                <a:latin typeface="Calibri"/>
                <a:cs typeface="Calibri"/>
              </a:rPr>
              <a:t> mana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spc="-15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ru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ider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3585" y="149504"/>
            <a:ext cx="6788784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 spc="-5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el</a:t>
            </a:r>
            <a:r>
              <a:rPr sz="2200" b="1" spc="-50" dirty="0">
                <a:latin typeface="Calibri"/>
                <a:cs typeface="Calibri"/>
              </a:rPr>
              <a:t>a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ns</a:t>
            </a:r>
            <a:r>
              <a:rPr sz="2200" b="1" spc="-30" dirty="0">
                <a:latin typeface="Calibri"/>
                <a:cs typeface="Calibri"/>
              </a:rPr>
              <a:t>h</a:t>
            </a:r>
            <a:r>
              <a:rPr sz="2200" b="1" spc="-10" dirty="0">
                <a:latin typeface="Calibri"/>
                <a:cs typeface="Calibri"/>
              </a:rPr>
              <a:t>ip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B</a:t>
            </a:r>
            <a:r>
              <a:rPr sz="2200" b="1" spc="-30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40" dirty="0">
                <a:latin typeface="Calibri"/>
                <a:cs typeface="Calibri"/>
              </a:rPr>
              <a:t>w</a:t>
            </a:r>
            <a:r>
              <a:rPr sz="2200" b="1" spc="-20" dirty="0">
                <a:latin typeface="Calibri"/>
                <a:cs typeface="Calibri"/>
              </a:rPr>
              <a:t>ee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8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f</a:t>
            </a:r>
            <a:r>
              <a:rPr sz="2200" b="1" spc="-35" dirty="0">
                <a:latin typeface="Calibri"/>
                <a:cs typeface="Calibri"/>
              </a:rPr>
              <a:t>f</a:t>
            </a:r>
            <a:r>
              <a:rPr sz="2200" b="1" spc="-15" dirty="0">
                <a:latin typeface="Calibri"/>
                <a:cs typeface="Calibri"/>
              </a:rPr>
              <a:t>ecti</a:t>
            </a:r>
            <a:r>
              <a:rPr sz="2200" b="1" spc="-40" dirty="0">
                <a:latin typeface="Calibri"/>
                <a:cs typeface="Calibri"/>
              </a:rPr>
              <a:t>v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60" dirty="0">
                <a:latin typeface="Calibri"/>
                <a:cs typeface="Calibri"/>
              </a:rPr>
              <a:t>P</a:t>
            </a:r>
            <a:r>
              <a:rPr sz="2200" b="1" spc="-5" dirty="0">
                <a:latin typeface="Calibri"/>
                <a:cs typeface="Calibri"/>
              </a:rPr>
              <a:t>er</a:t>
            </a:r>
            <a:r>
              <a:rPr sz="2200" b="1" spc="-40" dirty="0">
                <a:latin typeface="Calibri"/>
                <a:cs typeface="Calibri"/>
              </a:rPr>
              <a:t>f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20" dirty="0">
                <a:latin typeface="Calibri"/>
                <a:cs typeface="Calibri"/>
              </a:rPr>
              <a:t>rma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10" dirty="0">
                <a:latin typeface="Calibri"/>
                <a:cs typeface="Calibri"/>
              </a:rPr>
              <a:t>c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M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-30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eme</a:t>
            </a:r>
            <a:r>
              <a:rPr sz="2200" b="1" spc="-4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5" dirty="0">
                <a:latin typeface="Calibri"/>
                <a:cs typeface="Calibri"/>
              </a:rPr>
              <a:t>P</a:t>
            </a:r>
            <a:r>
              <a:rPr sz="2200" b="1" spc="-15" dirty="0">
                <a:latin typeface="Calibri"/>
                <a:cs typeface="Calibri"/>
              </a:rPr>
              <a:t>er</a:t>
            </a:r>
            <a:r>
              <a:rPr sz="2200" b="1" spc="-50" dirty="0">
                <a:latin typeface="Calibri"/>
                <a:cs typeface="Calibri"/>
              </a:rPr>
              <a:t>f</a:t>
            </a:r>
            <a:r>
              <a:rPr sz="2200" b="1" spc="-15" dirty="0">
                <a:latin typeface="Calibri"/>
                <a:cs typeface="Calibri"/>
              </a:rPr>
              <a:t>orm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dirty="0">
                <a:latin typeface="Calibri"/>
                <a:cs typeface="Calibri"/>
              </a:rPr>
              <a:t>c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F</a:t>
            </a:r>
            <a:r>
              <a:rPr sz="2200" b="1" spc="-20" dirty="0">
                <a:latin typeface="Calibri"/>
                <a:cs typeface="Calibri"/>
              </a:rPr>
              <a:t>eedb</a:t>
            </a:r>
            <a:r>
              <a:rPr sz="2200" b="1" spc="-15" dirty="0">
                <a:latin typeface="Calibri"/>
                <a:cs typeface="Calibri"/>
              </a:rPr>
              <a:t>ack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0726" y="3301619"/>
            <a:ext cx="3759200" cy="2578100"/>
          </a:xfrm>
          <a:custGeom>
            <a:avLst/>
            <a:gdLst/>
            <a:ahLst/>
            <a:cxnLst/>
            <a:rect l="l" t="t" r="r" b="b"/>
            <a:pathLst>
              <a:path w="3759200" h="2578100">
                <a:moveTo>
                  <a:pt x="1879600" y="0"/>
                </a:moveTo>
                <a:lnTo>
                  <a:pt x="1725440" y="4272"/>
                </a:lnTo>
                <a:lnTo>
                  <a:pt x="1574713" y="16870"/>
                </a:lnTo>
                <a:lnTo>
                  <a:pt x="1427902" y="37460"/>
                </a:lnTo>
                <a:lnTo>
                  <a:pt x="1285491" y="65711"/>
                </a:lnTo>
                <a:lnTo>
                  <a:pt x="1147964" y="101292"/>
                </a:lnTo>
                <a:lnTo>
                  <a:pt x="1015805" y="143870"/>
                </a:lnTo>
                <a:lnTo>
                  <a:pt x="889496" y="193114"/>
                </a:lnTo>
                <a:lnTo>
                  <a:pt x="769522" y="248692"/>
                </a:lnTo>
                <a:lnTo>
                  <a:pt x="656366" y="310272"/>
                </a:lnTo>
                <a:lnTo>
                  <a:pt x="550513" y="377523"/>
                </a:lnTo>
                <a:lnTo>
                  <a:pt x="452445" y="450112"/>
                </a:lnTo>
                <a:lnTo>
                  <a:pt x="362646" y="527709"/>
                </a:lnTo>
                <a:lnTo>
                  <a:pt x="281601" y="609981"/>
                </a:lnTo>
                <a:lnTo>
                  <a:pt x="209793" y="696596"/>
                </a:lnTo>
                <a:lnTo>
                  <a:pt x="147704" y="787223"/>
                </a:lnTo>
                <a:lnTo>
                  <a:pt x="95820" y="881530"/>
                </a:lnTo>
                <a:lnTo>
                  <a:pt x="54624" y="979185"/>
                </a:lnTo>
                <a:lnTo>
                  <a:pt x="24600" y="1079857"/>
                </a:lnTo>
                <a:lnTo>
                  <a:pt x="6230" y="1183213"/>
                </a:lnTo>
                <a:lnTo>
                  <a:pt x="0" y="1288922"/>
                </a:lnTo>
                <a:lnTo>
                  <a:pt x="6230" y="1394632"/>
                </a:lnTo>
                <a:lnTo>
                  <a:pt x="24600" y="1497989"/>
                </a:lnTo>
                <a:lnTo>
                  <a:pt x="54624" y="1598661"/>
                </a:lnTo>
                <a:lnTo>
                  <a:pt x="95820" y="1696316"/>
                </a:lnTo>
                <a:lnTo>
                  <a:pt x="147704" y="1790624"/>
                </a:lnTo>
                <a:lnTo>
                  <a:pt x="209793" y="1881252"/>
                </a:lnTo>
                <a:lnTo>
                  <a:pt x="281601" y="1967868"/>
                </a:lnTo>
                <a:lnTo>
                  <a:pt x="362646" y="2050141"/>
                </a:lnTo>
                <a:lnTo>
                  <a:pt x="452445" y="2127738"/>
                </a:lnTo>
                <a:lnTo>
                  <a:pt x="550513" y="2200328"/>
                </a:lnTo>
                <a:lnTo>
                  <a:pt x="656366" y="2267580"/>
                </a:lnTo>
                <a:lnTo>
                  <a:pt x="769522" y="2329161"/>
                </a:lnTo>
                <a:lnTo>
                  <a:pt x="889496" y="2384740"/>
                </a:lnTo>
                <a:lnTo>
                  <a:pt x="1015805" y="2433985"/>
                </a:lnTo>
                <a:lnTo>
                  <a:pt x="1147964" y="2476564"/>
                </a:lnTo>
                <a:lnTo>
                  <a:pt x="1285491" y="2512145"/>
                </a:lnTo>
                <a:lnTo>
                  <a:pt x="1427902" y="2540397"/>
                </a:lnTo>
                <a:lnTo>
                  <a:pt x="1574713" y="2560988"/>
                </a:lnTo>
                <a:lnTo>
                  <a:pt x="1725440" y="2573585"/>
                </a:lnTo>
                <a:lnTo>
                  <a:pt x="1879600" y="2577858"/>
                </a:lnTo>
                <a:lnTo>
                  <a:pt x="2033759" y="2573585"/>
                </a:lnTo>
                <a:lnTo>
                  <a:pt x="2184486" y="2560988"/>
                </a:lnTo>
                <a:lnTo>
                  <a:pt x="2331297" y="2540397"/>
                </a:lnTo>
                <a:lnTo>
                  <a:pt x="2473708" y="2512145"/>
                </a:lnTo>
                <a:lnTo>
                  <a:pt x="2611235" y="2476564"/>
                </a:lnTo>
                <a:lnTo>
                  <a:pt x="2743394" y="2433985"/>
                </a:lnTo>
                <a:lnTo>
                  <a:pt x="2869703" y="2384740"/>
                </a:lnTo>
                <a:lnTo>
                  <a:pt x="2989677" y="2329161"/>
                </a:lnTo>
                <a:lnTo>
                  <a:pt x="3102833" y="2267580"/>
                </a:lnTo>
                <a:lnTo>
                  <a:pt x="3208686" y="2200328"/>
                </a:lnTo>
                <a:lnTo>
                  <a:pt x="3306754" y="2127738"/>
                </a:lnTo>
                <a:lnTo>
                  <a:pt x="3396553" y="2050141"/>
                </a:lnTo>
                <a:lnTo>
                  <a:pt x="3477598" y="1967868"/>
                </a:lnTo>
                <a:lnTo>
                  <a:pt x="3549406" y="1881252"/>
                </a:lnTo>
                <a:lnTo>
                  <a:pt x="3611495" y="1790624"/>
                </a:lnTo>
                <a:lnTo>
                  <a:pt x="3663379" y="1696316"/>
                </a:lnTo>
                <a:lnTo>
                  <a:pt x="3704575" y="1598661"/>
                </a:lnTo>
                <a:lnTo>
                  <a:pt x="3734599" y="1497989"/>
                </a:lnTo>
                <a:lnTo>
                  <a:pt x="3752969" y="1394632"/>
                </a:lnTo>
                <a:lnTo>
                  <a:pt x="3759200" y="1288922"/>
                </a:lnTo>
                <a:lnTo>
                  <a:pt x="3752969" y="1183213"/>
                </a:lnTo>
                <a:lnTo>
                  <a:pt x="3734599" y="1079857"/>
                </a:lnTo>
                <a:lnTo>
                  <a:pt x="3704575" y="979185"/>
                </a:lnTo>
                <a:lnTo>
                  <a:pt x="3663379" y="881530"/>
                </a:lnTo>
                <a:lnTo>
                  <a:pt x="3611495" y="787223"/>
                </a:lnTo>
                <a:lnTo>
                  <a:pt x="3549406" y="696596"/>
                </a:lnTo>
                <a:lnTo>
                  <a:pt x="3477598" y="609981"/>
                </a:lnTo>
                <a:lnTo>
                  <a:pt x="3396553" y="527709"/>
                </a:lnTo>
                <a:lnTo>
                  <a:pt x="3306754" y="450112"/>
                </a:lnTo>
                <a:lnTo>
                  <a:pt x="3208686" y="377523"/>
                </a:lnTo>
                <a:lnTo>
                  <a:pt x="3102833" y="310272"/>
                </a:lnTo>
                <a:lnTo>
                  <a:pt x="2989677" y="248692"/>
                </a:lnTo>
                <a:lnTo>
                  <a:pt x="2869703" y="193114"/>
                </a:lnTo>
                <a:lnTo>
                  <a:pt x="2743394" y="143870"/>
                </a:lnTo>
                <a:lnTo>
                  <a:pt x="2611235" y="101292"/>
                </a:lnTo>
                <a:lnTo>
                  <a:pt x="2473708" y="65711"/>
                </a:lnTo>
                <a:lnTo>
                  <a:pt x="2331297" y="37460"/>
                </a:lnTo>
                <a:lnTo>
                  <a:pt x="2184486" y="16870"/>
                </a:lnTo>
                <a:lnTo>
                  <a:pt x="2033759" y="4272"/>
                </a:lnTo>
                <a:lnTo>
                  <a:pt x="1879600" y="0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0726" y="3301619"/>
            <a:ext cx="3759200" cy="2578100"/>
          </a:xfrm>
          <a:custGeom>
            <a:avLst/>
            <a:gdLst/>
            <a:ahLst/>
            <a:cxnLst/>
            <a:rect l="l" t="t" r="r" b="b"/>
            <a:pathLst>
              <a:path w="3759200" h="2578100">
                <a:moveTo>
                  <a:pt x="0" y="1288922"/>
                </a:moveTo>
                <a:lnTo>
                  <a:pt x="6230" y="1183213"/>
                </a:lnTo>
                <a:lnTo>
                  <a:pt x="24600" y="1079857"/>
                </a:lnTo>
                <a:lnTo>
                  <a:pt x="54624" y="979185"/>
                </a:lnTo>
                <a:lnTo>
                  <a:pt x="95820" y="881530"/>
                </a:lnTo>
                <a:lnTo>
                  <a:pt x="147704" y="787223"/>
                </a:lnTo>
                <a:lnTo>
                  <a:pt x="209793" y="696596"/>
                </a:lnTo>
                <a:lnTo>
                  <a:pt x="281601" y="609981"/>
                </a:lnTo>
                <a:lnTo>
                  <a:pt x="362646" y="527709"/>
                </a:lnTo>
                <a:lnTo>
                  <a:pt x="452445" y="450112"/>
                </a:lnTo>
                <a:lnTo>
                  <a:pt x="550513" y="377523"/>
                </a:lnTo>
                <a:lnTo>
                  <a:pt x="656366" y="310272"/>
                </a:lnTo>
                <a:lnTo>
                  <a:pt x="769522" y="248692"/>
                </a:lnTo>
                <a:lnTo>
                  <a:pt x="889496" y="193114"/>
                </a:lnTo>
                <a:lnTo>
                  <a:pt x="1015805" y="143870"/>
                </a:lnTo>
                <a:lnTo>
                  <a:pt x="1147964" y="101292"/>
                </a:lnTo>
                <a:lnTo>
                  <a:pt x="1285491" y="65711"/>
                </a:lnTo>
                <a:lnTo>
                  <a:pt x="1427902" y="37460"/>
                </a:lnTo>
                <a:lnTo>
                  <a:pt x="1574713" y="16870"/>
                </a:lnTo>
                <a:lnTo>
                  <a:pt x="1725440" y="4272"/>
                </a:lnTo>
                <a:lnTo>
                  <a:pt x="1879600" y="0"/>
                </a:lnTo>
                <a:lnTo>
                  <a:pt x="2033759" y="4272"/>
                </a:lnTo>
                <a:lnTo>
                  <a:pt x="2184486" y="16870"/>
                </a:lnTo>
                <a:lnTo>
                  <a:pt x="2331297" y="37460"/>
                </a:lnTo>
                <a:lnTo>
                  <a:pt x="2473708" y="65711"/>
                </a:lnTo>
                <a:lnTo>
                  <a:pt x="2611235" y="101292"/>
                </a:lnTo>
                <a:lnTo>
                  <a:pt x="2743394" y="143870"/>
                </a:lnTo>
                <a:lnTo>
                  <a:pt x="2869703" y="193114"/>
                </a:lnTo>
                <a:lnTo>
                  <a:pt x="2989677" y="248692"/>
                </a:lnTo>
                <a:lnTo>
                  <a:pt x="3102833" y="310272"/>
                </a:lnTo>
                <a:lnTo>
                  <a:pt x="3208686" y="377523"/>
                </a:lnTo>
                <a:lnTo>
                  <a:pt x="3306754" y="450112"/>
                </a:lnTo>
                <a:lnTo>
                  <a:pt x="3396553" y="527709"/>
                </a:lnTo>
                <a:lnTo>
                  <a:pt x="3477598" y="609981"/>
                </a:lnTo>
                <a:lnTo>
                  <a:pt x="3549406" y="696596"/>
                </a:lnTo>
                <a:lnTo>
                  <a:pt x="3611495" y="787223"/>
                </a:lnTo>
                <a:lnTo>
                  <a:pt x="3663379" y="881530"/>
                </a:lnTo>
                <a:lnTo>
                  <a:pt x="3704575" y="979185"/>
                </a:lnTo>
                <a:lnTo>
                  <a:pt x="3734599" y="1079857"/>
                </a:lnTo>
                <a:lnTo>
                  <a:pt x="3752969" y="1183213"/>
                </a:lnTo>
                <a:lnTo>
                  <a:pt x="3759200" y="1288922"/>
                </a:lnTo>
                <a:lnTo>
                  <a:pt x="3752969" y="1394632"/>
                </a:lnTo>
                <a:lnTo>
                  <a:pt x="3734599" y="1497989"/>
                </a:lnTo>
                <a:lnTo>
                  <a:pt x="3704575" y="1598661"/>
                </a:lnTo>
                <a:lnTo>
                  <a:pt x="3663379" y="1696316"/>
                </a:lnTo>
                <a:lnTo>
                  <a:pt x="3611495" y="1790624"/>
                </a:lnTo>
                <a:lnTo>
                  <a:pt x="3549406" y="1881252"/>
                </a:lnTo>
                <a:lnTo>
                  <a:pt x="3477598" y="1967868"/>
                </a:lnTo>
                <a:lnTo>
                  <a:pt x="3396553" y="2050141"/>
                </a:lnTo>
                <a:lnTo>
                  <a:pt x="3306754" y="2127738"/>
                </a:lnTo>
                <a:lnTo>
                  <a:pt x="3208686" y="2200328"/>
                </a:lnTo>
                <a:lnTo>
                  <a:pt x="3102833" y="2267580"/>
                </a:lnTo>
                <a:lnTo>
                  <a:pt x="2989677" y="2329161"/>
                </a:lnTo>
                <a:lnTo>
                  <a:pt x="2869703" y="2384740"/>
                </a:lnTo>
                <a:lnTo>
                  <a:pt x="2743394" y="2433985"/>
                </a:lnTo>
                <a:lnTo>
                  <a:pt x="2611235" y="2476564"/>
                </a:lnTo>
                <a:lnTo>
                  <a:pt x="2473708" y="2512145"/>
                </a:lnTo>
                <a:lnTo>
                  <a:pt x="2331297" y="2540397"/>
                </a:lnTo>
                <a:lnTo>
                  <a:pt x="2184486" y="2560988"/>
                </a:lnTo>
                <a:lnTo>
                  <a:pt x="2033759" y="2573585"/>
                </a:lnTo>
                <a:lnTo>
                  <a:pt x="1879600" y="2577858"/>
                </a:lnTo>
                <a:lnTo>
                  <a:pt x="1725440" y="2573585"/>
                </a:lnTo>
                <a:lnTo>
                  <a:pt x="1574713" y="2560988"/>
                </a:lnTo>
                <a:lnTo>
                  <a:pt x="1427902" y="2540397"/>
                </a:lnTo>
                <a:lnTo>
                  <a:pt x="1285491" y="2512145"/>
                </a:lnTo>
                <a:lnTo>
                  <a:pt x="1147964" y="2476564"/>
                </a:lnTo>
                <a:lnTo>
                  <a:pt x="1015805" y="2433985"/>
                </a:lnTo>
                <a:lnTo>
                  <a:pt x="889496" y="2384740"/>
                </a:lnTo>
                <a:lnTo>
                  <a:pt x="769522" y="2329161"/>
                </a:lnTo>
                <a:lnTo>
                  <a:pt x="656366" y="2267580"/>
                </a:lnTo>
                <a:lnTo>
                  <a:pt x="550513" y="2200328"/>
                </a:lnTo>
                <a:lnTo>
                  <a:pt x="452445" y="2127738"/>
                </a:lnTo>
                <a:lnTo>
                  <a:pt x="362646" y="2050141"/>
                </a:lnTo>
                <a:lnTo>
                  <a:pt x="281601" y="1967868"/>
                </a:lnTo>
                <a:lnTo>
                  <a:pt x="209793" y="1881252"/>
                </a:lnTo>
                <a:lnTo>
                  <a:pt x="147704" y="1790624"/>
                </a:lnTo>
                <a:lnTo>
                  <a:pt x="95820" y="1696316"/>
                </a:lnTo>
                <a:lnTo>
                  <a:pt x="54624" y="1598661"/>
                </a:lnTo>
                <a:lnTo>
                  <a:pt x="24600" y="1497989"/>
                </a:lnTo>
                <a:lnTo>
                  <a:pt x="6230" y="1394632"/>
                </a:lnTo>
                <a:lnTo>
                  <a:pt x="0" y="1288922"/>
                </a:lnTo>
                <a:close/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21177" y="4077106"/>
            <a:ext cx="2640965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ORMAN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FEED</a:t>
            </a:r>
            <a:r>
              <a:rPr sz="3200" b="1" spc="-4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0069" y="4003675"/>
            <a:ext cx="2213610" cy="692150"/>
          </a:xfrm>
          <a:custGeom>
            <a:avLst/>
            <a:gdLst/>
            <a:ahLst/>
            <a:cxnLst/>
            <a:rect l="l" t="t" r="r" b="b"/>
            <a:pathLst>
              <a:path w="2213610" h="692150">
                <a:moveTo>
                  <a:pt x="39738" y="0"/>
                </a:moveTo>
                <a:lnTo>
                  <a:pt x="0" y="364236"/>
                </a:lnTo>
                <a:lnTo>
                  <a:pt x="1890153" y="570483"/>
                </a:lnTo>
                <a:lnTo>
                  <a:pt x="1876818" y="691895"/>
                </a:lnTo>
                <a:lnTo>
                  <a:pt x="2213495" y="421386"/>
                </a:lnTo>
                <a:lnTo>
                  <a:pt x="2040654" y="206248"/>
                </a:lnTo>
                <a:lnTo>
                  <a:pt x="1929904" y="206248"/>
                </a:lnTo>
                <a:lnTo>
                  <a:pt x="39738" y="0"/>
                </a:lnTo>
                <a:close/>
              </a:path>
              <a:path w="2213610" h="692150">
                <a:moveTo>
                  <a:pt x="1943112" y="84836"/>
                </a:moveTo>
                <a:lnTo>
                  <a:pt x="1929904" y="206248"/>
                </a:lnTo>
                <a:lnTo>
                  <a:pt x="2040654" y="206248"/>
                </a:lnTo>
                <a:lnTo>
                  <a:pt x="1943112" y="84836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700" y="3684778"/>
            <a:ext cx="1909445" cy="1093470"/>
          </a:xfrm>
          <a:custGeom>
            <a:avLst/>
            <a:gdLst/>
            <a:ahLst/>
            <a:cxnLst/>
            <a:rect l="l" t="t" r="r" b="b"/>
            <a:pathLst>
              <a:path w="1909445" h="1093470">
                <a:moveTo>
                  <a:pt x="1800098" y="0"/>
                </a:moveTo>
                <a:lnTo>
                  <a:pt x="106725" y="30"/>
                </a:lnTo>
                <a:lnTo>
                  <a:pt x="65084" y="9332"/>
                </a:lnTo>
                <a:lnTo>
                  <a:pt x="31171" y="32909"/>
                </a:lnTo>
                <a:lnTo>
                  <a:pt x="8354" y="67376"/>
                </a:lnTo>
                <a:lnTo>
                  <a:pt x="0" y="109347"/>
                </a:lnTo>
                <a:lnTo>
                  <a:pt x="30" y="986589"/>
                </a:lnTo>
                <a:lnTo>
                  <a:pt x="9320" y="1028215"/>
                </a:lnTo>
                <a:lnTo>
                  <a:pt x="32877" y="1062140"/>
                </a:lnTo>
                <a:lnTo>
                  <a:pt x="67333" y="1084977"/>
                </a:lnTo>
                <a:lnTo>
                  <a:pt x="109321" y="1093343"/>
                </a:lnTo>
                <a:lnTo>
                  <a:pt x="1802712" y="1093312"/>
                </a:lnTo>
                <a:lnTo>
                  <a:pt x="1844330" y="1084004"/>
                </a:lnTo>
                <a:lnTo>
                  <a:pt x="1878248" y="1060426"/>
                </a:lnTo>
                <a:lnTo>
                  <a:pt x="1901081" y="1025961"/>
                </a:lnTo>
                <a:lnTo>
                  <a:pt x="1909445" y="983996"/>
                </a:lnTo>
                <a:lnTo>
                  <a:pt x="1909414" y="106732"/>
                </a:lnTo>
                <a:lnTo>
                  <a:pt x="1900106" y="65114"/>
                </a:lnTo>
                <a:lnTo>
                  <a:pt x="1876528" y="31196"/>
                </a:lnTo>
                <a:lnTo>
                  <a:pt x="1842063" y="8363"/>
                </a:lnTo>
                <a:lnTo>
                  <a:pt x="180009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3700" y="3684778"/>
            <a:ext cx="1909445" cy="1093470"/>
          </a:xfrm>
          <a:custGeom>
            <a:avLst/>
            <a:gdLst/>
            <a:ahLst/>
            <a:cxnLst/>
            <a:rect l="l" t="t" r="r" b="b"/>
            <a:pathLst>
              <a:path w="1909445" h="1093470">
                <a:moveTo>
                  <a:pt x="0" y="109347"/>
                </a:moveTo>
                <a:lnTo>
                  <a:pt x="8354" y="67376"/>
                </a:lnTo>
                <a:lnTo>
                  <a:pt x="31171" y="32909"/>
                </a:lnTo>
                <a:lnTo>
                  <a:pt x="65084" y="9332"/>
                </a:lnTo>
                <a:lnTo>
                  <a:pt x="106725" y="30"/>
                </a:lnTo>
                <a:lnTo>
                  <a:pt x="1800098" y="0"/>
                </a:lnTo>
                <a:lnTo>
                  <a:pt x="1814711" y="971"/>
                </a:lnTo>
                <a:lnTo>
                  <a:pt x="1854552" y="14533"/>
                </a:lnTo>
                <a:lnTo>
                  <a:pt x="1885764" y="41437"/>
                </a:lnTo>
                <a:lnTo>
                  <a:pt x="1904962" y="78298"/>
                </a:lnTo>
                <a:lnTo>
                  <a:pt x="1909445" y="983996"/>
                </a:lnTo>
                <a:lnTo>
                  <a:pt x="1908473" y="998609"/>
                </a:lnTo>
                <a:lnTo>
                  <a:pt x="1894911" y="1038450"/>
                </a:lnTo>
                <a:lnTo>
                  <a:pt x="1868007" y="1069662"/>
                </a:lnTo>
                <a:lnTo>
                  <a:pt x="1831146" y="1088860"/>
                </a:lnTo>
                <a:lnTo>
                  <a:pt x="109321" y="1093343"/>
                </a:lnTo>
                <a:lnTo>
                  <a:pt x="94696" y="1092371"/>
                </a:lnTo>
                <a:lnTo>
                  <a:pt x="54845" y="1078806"/>
                </a:lnTo>
                <a:lnTo>
                  <a:pt x="23647" y="1051896"/>
                </a:lnTo>
                <a:lnTo>
                  <a:pt x="4472" y="1015028"/>
                </a:lnTo>
                <a:lnTo>
                  <a:pt x="0" y="10934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3689" y="4053713"/>
            <a:ext cx="16694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uous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86230" y="2200401"/>
            <a:ext cx="2019935" cy="1659255"/>
          </a:xfrm>
          <a:custGeom>
            <a:avLst/>
            <a:gdLst/>
            <a:ahLst/>
            <a:cxnLst/>
            <a:rect l="l" t="t" r="r" b="b"/>
            <a:pathLst>
              <a:path w="2019935" h="1659254">
                <a:moveTo>
                  <a:pt x="222250" y="0"/>
                </a:moveTo>
                <a:lnTo>
                  <a:pt x="0" y="291338"/>
                </a:lnTo>
                <a:lnTo>
                  <a:pt x="1665732" y="1561719"/>
                </a:lnTo>
                <a:lnTo>
                  <a:pt x="1591690" y="1658874"/>
                </a:lnTo>
                <a:lnTo>
                  <a:pt x="2019681" y="1601216"/>
                </a:lnTo>
                <a:lnTo>
                  <a:pt x="1975111" y="1270381"/>
                </a:lnTo>
                <a:lnTo>
                  <a:pt x="1887982" y="1270381"/>
                </a:lnTo>
                <a:lnTo>
                  <a:pt x="222250" y="0"/>
                </a:lnTo>
                <a:close/>
              </a:path>
              <a:path w="2019935" h="1659254">
                <a:moveTo>
                  <a:pt x="1962022" y="1173226"/>
                </a:moveTo>
                <a:lnTo>
                  <a:pt x="1887982" y="1270381"/>
                </a:lnTo>
                <a:lnTo>
                  <a:pt x="1975111" y="1270381"/>
                </a:lnTo>
                <a:lnTo>
                  <a:pt x="1962022" y="1173226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8103" y="2082800"/>
            <a:ext cx="2035810" cy="982344"/>
          </a:xfrm>
          <a:custGeom>
            <a:avLst/>
            <a:gdLst/>
            <a:ahLst/>
            <a:cxnLst/>
            <a:rect l="l" t="t" r="r" b="b"/>
            <a:pathLst>
              <a:path w="2035810" h="982344">
                <a:moveTo>
                  <a:pt x="1937435" y="0"/>
                </a:moveTo>
                <a:lnTo>
                  <a:pt x="84554" y="940"/>
                </a:lnTo>
                <a:lnTo>
                  <a:pt x="45220" y="15497"/>
                </a:lnTo>
                <a:lnTo>
                  <a:pt x="16003" y="44432"/>
                </a:lnTo>
                <a:lnTo>
                  <a:pt x="1077" y="83575"/>
                </a:lnTo>
                <a:lnTo>
                  <a:pt x="0" y="98171"/>
                </a:lnTo>
                <a:lnTo>
                  <a:pt x="941" y="897443"/>
                </a:lnTo>
                <a:lnTo>
                  <a:pt x="15505" y="936764"/>
                </a:lnTo>
                <a:lnTo>
                  <a:pt x="44453" y="965969"/>
                </a:lnTo>
                <a:lnTo>
                  <a:pt x="83610" y="980887"/>
                </a:lnTo>
                <a:lnTo>
                  <a:pt x="98209" y="981963"/>
                </a:lnTo>
                <a:lnTo>
                  <a:pt x="1951058" y="981026"/>
                </a:lnTo>
                <a:lnTo>
                  <a:pt x="1990391" y="966476"/>
                </a:lnTo>
                <a:lnTo>
                  <a:pt x="2019606" y="937540"/>
                </a:lnTo>
                <a:lnTo>
                  <a:pt x="2034529" y="898390"/>
                </a:lnTo>
                <a:lnTo>
                  <a:pt x="2035606" y="883792"/>
                </a:lnTo>
                <a:lnTo>
                  <a:pt x="2034669" y="84548"/>
                </a:lnTo>
                <a:lnTo>
                  <a:pt x="2020119" y="45215"/>
                </a:lnTo>
                <a:lnTo>
                  <a:pt x="1991182" y="16000"/>
                </a:lnTo>
                <a:lnTo>
                  <a:pt x="1952033" y="1077"/>
                </a:lnTo>
                <a:lnTo>
                  <a:pt x="193743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8103" y="2082800"/>
            <a:ext cx="2035810" cy="982344"/>
          </a:xfrm>
          <a:custGeom>
            <a:avLst/>
            <a:gdLst/>
            <a:ahLst/>
            <a:cxnLst/>
            <a:rect l="l" t="t" r="r" b="b"/>
            <a:pathLst>
              <a:path w="2035810" h="982344">
                <a:moveTo>
                  <a:pt x="0" y="98171"/>
                </a:moveTo>
                <a:lnTo>
                  <a:pt x="9233" y="56552"/>
                </a:lnTo>
                <a:lnTo>
                  <a:pt x="34151" y="23751"/>
                </a:lnTo>
                <a:lnTo>
                  <a:pt x="70577" y="3938"/>
                </a:lnTo>
                <a:lnTo>
                  <a:pt x="1937435" y="0"/>
                </a:lnTo>
                <a:lnTo>
                  <a:pt x="1952033" y="1077"/>
                </a:lnTo>
                <a:lnTo>
                  <a:pt x="1991182" y="16000"/>
                </a:lnTo>
                <a:lnTo>
                  <a:pt x="2020119" y="45215"/>
                </a:lnTo>
                <a:lnTo>
                  <a:pt x="2034669" y="84548"/>
                </a:lnTo>
                <a:lnTo>
                  <a:pt x="2035606" y="883792"/>
                </a:lnTo>
                <a:lnTo>
                  <a:pt x="2034529" y="898390"/>
                </a:lnTo>
                <a:lnTo>
                  <a:pt x="2019606" y="937540"/>
                </a:lnTo>
                <a:lnTo>
                  <a:pt x="1990391" y="966476"/>
                </a:lnTo>
                <a:lnTo>
                  <a:pt x="1951058" y="981026"/>
                </a:lnTo>
                <a:lnTo>
                  <a:pt x="98209" y="981963"/>
                </a:lnTo>
                <a:lnTo>
                  <a:pt x="83610" y="980887"/>
                </a:lnTo>
                <a:lnTo>
                  <a:pt x="44453" y="965969"/>
                </a:lnTo>
                <a:lnTo>
                  <a:pt x="15505" y="936764"/>
                </a:lnTo>
                <a:lnTo>
                  <a:pt x="941" y="897443"/>
                </a:lnTo>
                <a:lnTo>
                  <a:pt x="0" y="9817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04950" y="2395626"/>
            <a:ext cx="9817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Timel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18253" y="1514602"/>
            <a:ext cx="610870" cy="2142490"/>
          </a:xfrm>
          <a:custGeom>
            <a:avLst/>
            <a:gdLst/>
            <a:ahLst/>
            <a:cxnLst/>
            <a:rect l="l" t="t" r="r" b="b"/>
            <a:pathLst>
              <a:path w="610870" h="2142490">
                <a:moveTo>
                  <a:pt x="463804" y="0"/>
                </a:moveTo>
                <a:lnTo>
                  <a:pt x="97409" y="4952"/>
                </a:lnTo>
                <a:lnTo>
                  <a:pt x="122174" y="1839340"/>
                </a:lnTo>
                <a:lnTo>
                  <a:pt x="0" y="1840992"/>
                </a:lnTo>
                <a:lnTo>
                  <a:pt x="309499" y="2142236"/>
                </a:lnTo>
                <a:lnTo>
                  <a:pt x="609135" y="1834514"/>
                </a:lnTo>
                <a:lnTo>
                  <a:pt x="488569" y="1834514"/>
                </a:lnTo>
                <a:lnTo>
                  <a:pt x="463804" y="0"/>
                </a:lnTo>
                <a:close/>
              </a:path>
              <a:path w="610870" h="2142490">
                <a:moveTo>
                  <a:pt x="610743" y="1832864"/>
                </a:moveTo>
                <a:lnTo>
                  <a:pt x="488569" y="1834514"/>
                </a:lnTo>
                <a:lnTo>
                  <a:pt x="609135" y="1834514"/>
                </a:lnTo>
                <a:lnTo>
                  <a:pt x="610743" y="1832864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6860" y="1475739"/>
            <a:ext cx="2035810" cy="942340"/>
          </a:xfrm>
          <a:custGeom>
            <a:avLst/>
            <a:gdLst/>
            <a:ahLst/>
            <a:cxnLst/>
            <a:rect l="l" t="t" r="r" b="b"/>
            <a:pathLst>
              <a:path w="2035810" h="942339">
                <a:moveTo>
                  <a:pt x="1941449" y="0"/>
                </a:moveTo>
                <a:lnTo>
                  <a:pt x="86945" y="268"/>
                </a:lnTo>
                <a:lnTo>
                  <a:pt x="46731" y="12796"/>
                </a:lnTo>
                <a:lnTo>
                  <a:pt x="16607" y="40762"/>
                </a:lnTo>
                <a:lnTo>
                  <a:pt x="1122" y="79635"/>
                </a:lnTo>
                <a:lnTo>
                  <a:pt x="0" y="94234"/>
                </a:lnTo>
                <a:lnTo>
                  <a:pt x="261" y="854788"/>
                </a:lnTo>
                <a:lnTo>
                  <a:pt x="12758" y="895043"/>
                </a:lnTo>
                <a:lnTo>
                  <a:pt x="40701" y="925203"/>
                </a:lnTo>
                <a:lnTo>
                  <a:pt x="79532" y="940708"/>
                </a:lnTo>
                <a:lnTo>
                  <a:pt x="94106" y="941832"/>
                </a:lnTo>
                <a:lnTo>
                  <a:pt x="1948512" y="941570"/>
                </a:lnTo>
                <a:lnTo>
                  <a:pt x="1988767" y="929073"/>
                </a:lnTo>
                <a:lnTo>
                  <a:pt x="2018927" y="901130"/>
                </a:lnTo>
                <a:lnTo>
                  <a:pt x="2034432" y="862299"/>
                </a:lnTo>
                <a:lnTo>
                  <a:pt x="2035555" y="847725"/>
                </a:lnTo>
                <a:lnTo>
                  <a:pt x="2035287" y="87055"/>
                </a:lnTo>
                <a:lnTo>
                  <a:pt x="2022764" y="46769"/>
                </a:lnTo>
                <a:lnTo>
                  <a:pt x="1994823" y="16614"/>
                </a:lnTo>
                <a:lnTo>
                  <a:pt x="1956014" y="1122"/>
                </a:lnTo>
                <a:lnTo>
                  <a:pt x="194144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6860" y="1475739"/>
            <a:ext cx="2035810" cy="942340"/>
          </a:xfrm>
          <a:custGeom>
            <a:avLst/>
            <a:gdLst/>
            <a:ahLst/>
            <a:cxnLst/>
            <a:rect l="l" t="t" r="r" b="b"/>
            <a:pathLst>
              <a:path w="2035810" h="942339">
                <a:moveTo>
                  <a:pt x="0" y="94234"/>
                </a:moveTo>
                <a:lnTo>
                  <a:pt x="9594" y="52732"/>
                </a:lnTo>
                <a:lnTo>
                  <a:pt x="35344" y="20626"/>
                </a:lnTo>
                <a:lnTo>
                  <a:pt x="72700" y="2449"/>
                </a:lnTo>
                <a:lnTo>
                  <a:pt x="1941449" y="0"/>
                </a:lnTo>
                <a:lnTo>
                  <a:pt x="1956014" y="1122"/>
                </a:lnTo>
                <a:lnTo>
                  <a:pt x="1994823" y="16614"/>
                </a:lnTo>
                <a:lnTo>
                  <a:pt x="2022764" y="46769"/>
                </a:lnTo>
                <a:lnTo>
                  <a:pt x="2035287" y="87055"/>
                </a:lnTo>
                <a:lnTo>
                  <a:pt x="2035555" y="847725"/>
                </a:lnTo>
                <a:lnTo>
                  <a:pt x="2034432" y="862299"/>
                </a:lnTo>
                <a:lnTo>
                  <a:pt x="2018927" y="901130"/>
                </a:lnTo>
                <a:lnTo>
                  <a:pt x="1988767" y="929073"/>
                </a:lnTo>
                <a:lnTo>
                  <a:pt x="1948512" y="941570"/>
                </a:lnTo>
                <a:lnTo>
                  <a:pt x="94106" y="941832"/>
                </a:lnTo>
                <a:lnTo>
                  <a:pt x="79532" y="940708"/>
                </a:lnTo>
                <a:lnTo>
                  <a:pt x="40701" y="925203"/>
                </a:lnTo>
                <a:lnTo>
                  <a:pt x="12758" y="895043"/>
                </a:lnTo>
                <a:lnTo>
                  <a:pt x="261" y="854788"/>
                </a:lnTo>
                <a:lnTo>
                  <a:pt x="0" y="942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37761" y="1768373"/>
            <a:ext cx="13347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eq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63184" y="2206370"/>
            <a:ext cx="1866264" cy="1603375"/>
          </a:xfrm>
          <a:custGeom>
            <a:avLst/>
            <a:gdLst/>
            <a:ahLst/>
            <a:cxnLst/>
            <a:rect l="l" t="t" r="r" b="b"/>
            <a:pathLst>
              <a:path w="1866265" h="1603375">
                <a:moveTo>
                  <a:pt x="45592" y="1128140"/>
                </a:moveTo>
                <a:lnTo>
                  <a:pt x="0" y="1557654"/>
                </a:lnTo>
                <a:lnTo>
                  <a:pt x="429387" y="1603120"/>
                </a:lnTo>
                <a:lnTo>
                  <a:pt x="352678" y="1508124"/>
                </a:lnTo>
                <a:lnTo>
                  <a:pt x="705311" y="1223137"/>
                </a:lnTo>
                <a:lnTo>
                  <a:pt x="122300" y="1223137"/>
                </a:lnTo>
                <a:lnTo>
                  <a:pt x="45592" y="1128140"/>
                </a:lnTo>
                <a:close/>
              </a:path>
              <a:path w="1866265" h="1603375">
                <a:moveTo>
                  <a:pt x="1635887" y="0"/>
                </a:moveTo>
                <a:lnTo>
                  <a:pt x="122300" y="1223137"/>
                </a:lnTo>
                <a:lnTo>
                  <a:pt x="705311" y="1223137"/>
                </a:lnTo>
                <a:lnTo>
                  <a:pt x="1866138" y="284988"/>
                </a:lnTo>
                <a:lnTo>
                  <a:pt x="1635887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31940" y="2084323"/>
            <a:ext cx="2035810" cy="956944"/>
          </a:xfrm>
          <a:custGeom>
            <a:avLst/>
            <a:gdLst/>
            <a:ahLst/>
            <a:cxnLst/>
            <a:rect l="l" t="t" r="r" b="b"/>
            <a:pathLst>
              <a:path w="2035809" h="956944">
                <a:moveTo>
                  <a:pt x="1940052" y="0"/>
                </a:moveTo>
                <a:lnTo>
                  <a:pt x="86110" y="469"/>
                </a:lnTo>
                <a:lnTo>
                  <a:pt x="46229" y="13757"/>
                </a:lnTo>
                <a:lnTo>
                  <a:pt x="16412" y="42079"/>
                </a:lnTo>
                <a:lnTo>
                  <a:pt x="1108" y="81039"/>
                </a:lnTo>
                <a:lnTo>
                  <a:pt x="0" y="95630"/>
                </a:lnTo>
                <a:lnTo>
                  <a:pt x="470" y="870346"/>
                </a:lnTo>
                <a:lnTo>
                  <a:pt x="13787" y="910264"/>
                </a:lnTo>
                <a:lnTo>
                  <a:pt x="42135" y="940057"/>
                </a:lnTo>
                <a:lnTo>
                  <a:pt x="81069" y="955331"/>
                </a:lnTo>
                <a:lnTo>
                  <a:pt x="95631" y="956437"/>
                </a:lnTo>
                <a:lnTo>
                  <a:pt x="1949592" y="955967"/>
                </a:lnTo>
                <a:lnTo>
                  <a:pt x="1989510" y="942679"/>
                </a:lnTo>
                <a:lnTo>
                  <a:pt x="2019303" y="914357"/>
                </a:lnTo>
                <a:lnTo>
                  <a:pt x="2034577" y="875397"/>
                </a:lnTo>
                <a:lnTo>
                  <a:pt x="2035683" y="860805"/>
                </a:lnTo>
                <a:lnTo>
                  <a:pt x="2035213" y="86090"/>
                </a:lnTo>
                <a:lnTo>
                  <a:pt x="2021925" y="46172"/>
                </a:lnTo>
                <a:lnTo>
                  <a:pt x="1993603" y="16379"/>
                </a:lnTo>
                <a:lnTo>
                  <a:pt x="1954643" y="1105"/>
                </a:lnTo>
                <a:lnTo>
                  <a:pt x="194005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31940" y="2084323"/>
            <a:ext cx="2035810" cy="956944"/>
          </a:xfrm>
          <a:custGeom>
            <a:avLst/>
            <a:gdLst/>
            <a:ahLst/>
            <a:cxnLst/>
            <a:rect l="l" t="t" r="r" b="b"/>
            <a:pathLst>
              <a:path w="2035809" h="956944">
                <a:moveTo>
                  <a:pt x="0" y="95630"/>
                </a:moveTo>
                <a:lnTo>
                  <a:pt x="9479" y="54101"/>
                </a:lnTo>
                <a:lnTo>
                  <a:pt x="34952" y="21745"/>
                </a:lnTo>
                <a:lnTo>
                  <a:pt x="71973" y="2957"/>
                </a:lnTo>
                <a:lnTo>
                  <a:pt x="1940052" y="0"/>
                </a:lnTo>
                <a:lnTo>
                  <a:pt x="1954643" y="1105"/>
                </a:lnTo>
                <a:lnTo>
                  <a:pt x="1993603" y="16379"/>
                </a:lnTo>
                <a:lnTo>
                  <a:pt x="2021925" y="46172"/>
                </a:lnTo>
                <a:lnTo>
                  <a:pt x="2035213" y="86090"/>
                </a:lnTo>
                <a:lnTo>
                  <a:pt x="2035683" y="860805"/>
                </a:lnTo>
                <a:lnTo>
                  <a:pt x="2034577" y="875397"/>
                </a:lnTo>
                <a:lnTo>
                  <a:pt x="2019303" y="914357"/>
                </a:lnTo>
                <a:lnTo>
                  <a:pt x="1989510" y="942679"/>
                </a:lnTo>
                <a:lnTo>
                  <a:pt x="1949592" y="955967"/>
                </a:lnTo>
                <a:lnTo>
                  <a:pt x="95631" y="956437"/>
                </a:lnTo>
                <a:lnTo>
                  <a:pt x="81069" y="955331"/>
                </a:lnTo>
                <a:lnTo>
                  <a:pt x="42135" y="940057"/>
                </a:lnTo>
                <a:lnTo>
                  <a:pt x="13787" y="910264"/>
                </a:lnTo>
                <a:lnTo>
                  <a:pt x="470" y="870346"/>
                </a:lnTo>
                <a:lnTo>
                  <a:pt x="0" y="9563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14313" y="2384450"/>
            <a:ext cx="16719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Mean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ngf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02477" y="3897629"/>
            <a:ext cx="2315845" cy="755015"/>
          </a:xfrm>
          <a:custGeom>
            <a:avLst/>
            <a:gdLst/>
            <a:ahLst/>
            <a:cxnLst/>
            <a:rect l="l" t="t" r="r" b="b"/>
            <a:pathLst>
              <a:path w="2315845" h="755014">
                <a:moveTo>
                  <a:pt x="261365" y="149860"/>
                </a:moveTo>
                <a:lnTo>
                  <a:pt x="0" y="493649"/>
                </a:lnTo>
                <a:lnTo>
                  <a:pt x="343788" y="755015"/>
                </a:lnTo>
                <a:lnTo>
                  <a:pt x="327278" y="633984"/>
                </a:lnTo>
                <a:lnTo>
                  <a:pt x="2315591" y="362966"/>
                </a:lnTo>
                <a:lnTo>
                  <a:pt x="2303026" y="270891"/>
                </a:lnTo>
                <a:lnTo>
                  <a:pt x="277875" y="270891"/>
                </a:lnTo>
                <a:lnTo>
                  <a:pt x="261365" y="149860"/>
                </a:lnTo>
                <a:close/>
              </a:path>
              <a:path w="2315845" h="755014">
                <a:moveTo>
                  <a:pt x="2266061" y="0"/>
                </a:moveTo>
                <a:lnTo>
                  <a:pt x="277875" y="270891"/>
                </a:lnTo>
                <a:lnTo>
                  <a:pt x="2303026" y="270891"/>
                </a:lnTo>
                <a:lnTo>
                  <a:pt x="2266061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3470" y="3661790"/>
            <a:ext cx="1978025" cy="960755"/>
          </a:xfrm>
          <a:custGeom>
            <a:avLst/>
            <a:gdLst/>
            <a:ahLst/>
            <a:cxnLst/>
            <a:rect l="l" t="t" r="r" b="b"/>
            <a:pathLst>
              <a:path w="1978025" h="960754">
                <a:moveTo>
                  <a:pt x="1881631" y="0"/>
                </a:moveTo>
                <a:lnTo>
                  <a:pt x="85870" y="531"/>
                </a:lnTo>
                <a:lnTo>
                  <a:pt x="46063" y="14033"/>
                </a:lnTo>
                <a:lnTo>
                  <a:pt x="16343" y="42466"/>
                </a:lnTo>
                <a:lnTo>
                  <a:pt x="1102" y="81438"/>
                </a:lnTo>
                <a:lnTo>
                  <a:pt x="0" y="96011"/>
                </a:lnTo>
                <a:lnTo>
                  <a:pt x="531" y="874398"/>
                </a:lnTo>
                <a:lnTo>
                  <a:pt x="14033" y="914239"/>
                </a:lnTo>
                <a:lnTo>
                  <a:pt x="42466" y="943937"/>
                </a:lnTo>
                <a:lnTo>
                  <a:pt x="81438" y="959147"/>
                </a:lnTo>
                <a:lnTo>
                  <a:pt x="96011" y="960246"/>
                </a:lnTo>
                <a:lnTo>
                  <a:pt x="1891795" y="959717"/>
                </a:lnTo>
                <a:lnTo>
                  <a:pt x="1931636" y="946243"/>
                </a:lnTo>
                <a:lnTo>
                  <a:pt x="1961334" y="917835"/>
                </a:lnTo>
                <a:lnTo>
                  <a:pt x="1976544" y="878837"/>
                </a:lnTo>
                <a:lnTo>
                  <a:pt x="1977644" y="864234"/>
                </a:lnTo>
                <a:lnTo>
                  <a:pt x="1977114" y="85870"/>
                </a:lnTo>
                <a:lnTo>
                  <a:pt x="1963640" y="46063"/>
                </a:lnTo>
                <a:lnTo>
                  <a:pt x="1935232" y="16343"/>
                </a:lnTo>
                <a:lnTo>
                  <a:pt x="1896234" y="1102"/>
                </a:lnTo>
                <a:lnTo>
                  <a:pt x="188163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43470" y="3661790"/>
            <a:ext cx="1978025" cy="960755"/>
          </a:xfrm>
          <a:custGeom>
            <a:avLst/>
            <a:gdLst/>
            <a:ahLst/>
            <a:cxnLst/>
            <a:rect l="l" t="t" r="r" b="b"/>
            <a:pathLst>
              <a:path w="1978025" h="960754">
                <a:moveTo>
                  <a:pt x="0" y="96011"/>
                </a:moveTo>
                <a:lnTo>
                  <a:pt x="9437" y="54503"/>
                </a:lnTo>
                <a:lnTo>
                  <a:pt x="34818" y="22068"/>
                </a:lnTo>
                <a:lnTo>
                  <a:pt x="71751" y="3101"/>
                </a:lnTo>
                <a:lnTo>
                  <a:pt x="1881631" y="0"/>
                </a:lnTo>
                <a:lnTo>
                  <a:pt x="1896234" y="1102"/>
                </a:lnTo>
                <a:lnTo>
                  <a:pt x="1935232" y="16343"/>
                </a:lnTo>
                <a:lnTo>
                  <a:pt x="1963640" y="46063"/>
                </a:lnTo>
                <a:lnTo>
                  <a:pt x="1977114" y="85870"/>
                </a:lnTo>
                <a:lnTo>
                  <a:pt x="1977644" y="864234"/>
                </a:lnTo>
                <a:lnTo>
                  <a:pt x="1976544" y="878837"/>
                </a:lnTo>
                <a:lnTo>
                  <a:pt x="1961334" y="917835"/>
                </a:lnTo>
                <a:lnTo>
                  <a:pt x="1931636" y="946243"/>
                </a:lnTo>
                <a:lnTo>
                  <a:pt x="1891795" y="959717"/>
                </a:lnTo>
                <a:lnTo>
                  <a:pt x="96011" y="960246"/>
                </a:lnTo>
                <a:lnTo>
                  <a:pt x="81438" y="959147"/>
                </a:lnTo>
                <a:lnTo>
                  <a:pt x="42466" y="943937"/>
                </a:lnTo>
                <a:lnTo>
                  <a:pt x="14033" y="914239"/>
                </a:lnTo>
                <a:lnTo>
                  <a:pt x="531" y="874398"/>
                </a:lnTo>
                <a:lnTo>
                  <a:pt x="0" y="9601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254367" y="3964203"/>
            <a:ext cx="13601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1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6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45742" y="2565412"/>
            <a:ext cx="5182997" cy="3220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8060" y="1352803"/>
            <a:ext cx="775652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o-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18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ningfu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cha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supe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ding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xhibi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7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pc="-5" dirty="0"/>
              <a:t>W</a:t>
            </a:r>
            <a:r>
              <a:rPr spc="-10" dirty="0"/>
              <a:t>h</a:t>
            </a:r>
            <a:r>
              <a:rPr spc="-25" dirty="0"/>
              <a:t>a</a:t>
            </a:r>
            <a:r>
              <a:rPr dirty="0"/>
              <a:t>t is</a:t>
            </a:r>
            <a:r>
              <a:rPr spc="-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spc="-35" dirty="0"/>
              <a:t>F</a:t>
            </a:r>
            <a:r>
              <a:rPr spc="-5" dirty="0"/>
              <a:t>eedbac</a:t>
            </a:r>
            <a:r>
              <a:rPr dirty="0"/>
              <a:t>k</a:t>
            </a:r>
            <a:r>
              <a:rPr spc="-5" dirty="0"/>
              <a:t> </a:t>
            </a:r>
            <a:r>
              <a:rPr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spc="-5" dirty="0"/>
              <a:t>W</a:t>
            </a:r>
            <a:r>
              <a:rPr spc="-60" dirty="0"/>
              <a:t>h</a:t>
            </a:r>
            <a:r>
              <a:rPr dirty="0"/>
              <a:t>y Is</a:t>
            </a:r>
            <a:r>
              <a:rPr spc="-5" dirty="0"/>
              <a:t> </a:t>
            </a:r>
            <a:r>
              <a:rPr spc="-35" dirty="0"/>
              <a:t>F</a:t>
            </a:r>
            <a:r>
              <a:rPr spc="-5" dirty="0"/>
              <a:t>eedbac</a:t>
            </a:r>
            <a:r>
              <a:rPr dirty="0"/>
              <a:t>k</a:t>
            </a:r>
            <a:r>
              <a:rPr spc="-5" dirty="0"/>
              <a:t> </a:t>
            </a:r>
            <a:r>
              <a:rPr dirty="0"/>
              <a:t>Im</a:t>
            </a:r>
            <a:r>
              <a:rPr spc="-15" dirty="0"/>
              <a:t>p</a:t>
            </a:r>
            <a:r>
              <a:rPr dirty="0"/>
              <a:t>or</a:t>
            </a:r>
            <a:r>
              <a:rPr spc="-30" dirty="0"/>
              <a:t>t</a:t>
            </a:r>
            <a:r>
              <a:rPr dirty="0"/>
              <a:t>a</a:t>
            </a:r>
            <a:r>
              <a:rPr spc="-30" dirty="0"/>
              <a:t>n</a:t>
            </a:r>
            <a:r>
              <a:rPr dirty="0"/>
              <a:t>t?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8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290591"/>
            <a:ext cx="7127875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fici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5" dirty="0">
                <a:latin typeface="Calibri"/>
                <a:cs typeface="Calibri"/>
              </a:rPr>
              <a:t> supe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om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unde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is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ue/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-5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es 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othe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14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spec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0850" y="2713735"/>
          <a:ext cx="8229599" cy="32129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2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ormance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elopme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738505">
                        <a:lnSpc>
                          <a:spcPct val="100000"/>
                        </a:lnSpc>
                      </a:pP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sonal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9184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287">
                <a:tc>
                  <a:txBody>
                    <a:bodyPr/>
                    <a:lstStyle/>
                    <a:p>
                      <a:pPr marL="160020" marR="154940" indent="1270" algn="ctr">
                        <a:lnSpc>
                          <a:spcPct val="100000"/>
                        </a:lnSpc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dba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empl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ees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supe</a:t>
                      </a:r>
                      <a:r>
                        <a:rPr sz="20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other'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pe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specti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’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(or not)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1B25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2550" indent="1905" algn="ctr">
                        <a:lnSpc>
                          <a:spcPct val="100000"/>
                        </a:lnSpc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dba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ortuniti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i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omp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ence,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lea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 p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og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ess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ee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1B25"/>
                    </a:solidFill>
                  </a:tcPr>
                </a:tc>
                <a:tc>
                  <a:txBody>
                    <a:bodyPr/>
                    <a:lstStyle/>
                    <a:p>
                      <a:pPr marL="129539" marR="121920" algn="ctr">
                        <a:lnSpc>
                          <a:spcPct val="100000"/>
                        </a:lnSpc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eedback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mp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the 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ualit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tionshi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1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9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I</a:t>
            </a:r>
            <a:r>
              <a:rPr spc="50" dirty="0"/>
              <a:t>t</a:t>
            </a:r>
            <a:r>
              <a:rPr spc="-135" dirty="0"/>
              <a:t>’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20" dirty="0"/>
              <a:t>N</a:t>
            </a:r>
            <a:r>
              <a:rPr spc="-75" dirty="0"/>
              <a:t>O</a:t>
            </a:r>
            <a:r>
              <a:rPr spc="-15" dirty="0"/>
              <a:t>T</a:t>
            </a:r>
            <a:r>
              <a:rPr spc="5" dirty="0"/>
              <a:t> </a:t>
            </a:r>
            <a:r>
              <a:rPr spc="-15" dirty="0"/>
              <a:t>about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10" dirty="0"/>
              <a:t> </a:t>
            </a:r>
            <a:r>
              <a:rPr spc="-15" dirty="0"/>
              <a:t>36</a:t>
            </a:r>
            <a:r>
              <a:rPr spc="-10" dirty="0"/>
              <a:t>5</a:t>
            </a:r>
            <a:r>
              <a:rPr sz="2775" baseline="25525" dirty="0">
                <a:latin typeface="Calibri"/>
                <a:cs typeface="Calibri"/>
              </a:rPr>
              <a:t>t</a:t>
            </a:r>
            <a:r>
              <a:rPr sz="2775" spc="7" baseline="25525" dirty="0">
                <a:latin typeface="Calibri"/>
                <a:cs typeface="Calibri"/>
              </a:rPr>
              <a:t>h</a:t>
            </a:r>
            <a:r>
              <a:rPr sz="2775" baseline="25525" dirty="0">
                <a:latin typeface="Calibri"/>
                <a:cs typeface="Calibri"/>
              </a:rPr>
              <a:t> </a:t>
            </a:r>
            <a:r>
              <a:rPr sz="2775" spc="-254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ct val="100000"/>
              </a:lnSpc>
            </a:pPr>
            <a:r>
              <a:rPr dirty="0"/>
              <a:t>E</a:t>
            </a:r>
            <a:r>
              <a:rPr spc="-35" dirty="0"/>
              <a:t>x</a:t>
            </a:r>
            <a:r>
              <a:rPr dirty="0"/>
              <a:t>amples</a:t>
            </a:r>
            <a:r>
              <a:rPr spc="-2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60" dirty="0"/>
              <a:t>E</a:t>
            </a:r>
            <a:r>
              <a:rPr spc="-5" dirty="0"/>
              <a:t>f</a:t>
            </a:r>
            <a:r>
              <a:rPr spc="-45" dirty="0"/>
              <a:t>f</a:t>
            </a:r>
            <a:r>
              <a:rPr spc="-5" dirty="0"/>
              <a:t>e</a:t>
            </a:r>
            <a:r>
              <a:rPr dirty="0"/>
              <a:t>c</a:t>
            </a:r>
            <a:r>
              <a:rPr spc="-10" dirty="0"/>
              <a:t>t</a:t>
            </a:r>
            <a:r>
              <a:rPr spc="-20" dirty="0"/>
              <a:t>iv</a:t>
            </a:r>
            <a:r>
              <a:rPr dirty="0"/>
              <a:t>e</a:t>
            </a:r>
            <a:r>
              <a:rPr spc="-5" dirty="0"/>
              <a:t> </a:t>
            </a:r>
            <a:r>
              <a:rPr spc="-35" dirty="0"/>
              <a:t>F</a:t>
            </a:r>
            <a:r>
              <a:rPr spc="-5" dirty="0"/>
              <a:t>eedbac</a:t>
            </a:r>
            <a:r>
              <a:rPr dirty="0"/>
              <a:t>k</a:t>
            </a:r>
            <a:r>
              <a:rPr spc="-5" dirty="0"/>
              <a:t> </a:t>
            </a:r>
            <a:r>
              <a:rPr spc="-204" dirty="0"/>
              <a:t>T</a:t>
            </a:r>
            <a:r>
              <a:rPr spc="-5" dirty="0"/>
              <a:t>e</a:t>
            </a:r>
            <a:r>
              <a:rPr dirty="0"/>
              <a:t>ch</a:t>
            </a:r>
            <a:r>
              <a:rPr spc="-15" dirty="0"/>
              <a:t>n</a:t>
            </a:r>
            <a:r>
              <a:rPr dirty="0"/>
              <a:t>i</a:t>
            </a:r>
            <a:r>
              <a:rPr spc="-10" dirty="0"/>
              <a:t>q</a:t>
            </a:r>
            <a:r>
              <a:rPr dirty="0"/>
              <a:t>ues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6850" y="838200"/>
          <a:ext cx="8915399" cy="5624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"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100">
                      <a:solidFill>
                        <a:srgbClr val="712A28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96">
                <a:tc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81B2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81B25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MPLE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81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2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"Whe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…”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vio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non-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ju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???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"I'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oncerned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“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escribe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vio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ect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offic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???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01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"Be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ause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 .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“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beh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vio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ect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w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???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776">
                <a:tc>
                  <a:txBody>
                    <a:bodyPr/>
                    <a:lstStyle/>
                    <a:p>
                      <a:pPr marL="62230" marR="152400">
                        <a:lnSpc>
                          <a:spcPct val="114999"/>
                        </a:lnSpc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ause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sponse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135255">
                        <a:lnSpc>
                          <a:spcPct val="11499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Ask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id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about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do. Gi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person an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opportu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spond.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???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913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ould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 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escribe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w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id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14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???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79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"Be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ause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 neede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???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833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"Wh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think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 "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32130">
                        <a:lnSpc>
                          <a:spcPct val="114999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spons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iscuss options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omp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omise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 sol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tion,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if nec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ssar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???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1289</Words>
  <Application>Microsoft Office PowerPoint</Application>
  <PresentationFormat>On-screen Show (4:3)</PresentationFormat>
  <Paragraphs>258</Paragraphs>
  <Slides>21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Lesson 4 Learning Objectives</vt:lpstr>
      <vt:lpstr>Changing The Way We Do Business</vt:lpstr>
      <vt:lpstr>Trust Behaviors</vt:lpstr>
      <vt:lpstr>PowerPoint Presentation</vt:lpstr>
      <vt:lpstr>What is Performance Feedback ?</vt:lpstr>
      <vt:lpstr>Why Is Feedback Important?</vt:lpstr>
      <vt:lpstr>Examples of Effective Feedback Techniques</vt:lpstr>
      <vt:lpstr>PowerPoint Presentation</vt:lpstr>
      <vt:lpstr>SBI Example #1</vt:lpstr>
      <vt:lpstr>PowerPoint Presentation</vt:lpstr>
      <vt:lpstr>Exercise - Now You Try It</vt:lpstr>
      <vt:lpstr>Giving and Receiving Feedback</vt:lpstr>
      <vt:lpstr>Feedback Approaches</vt:lpstr>
      <vt:lpstr>Feedback Guidelines for the Feedback“er”</vt:lpstr>
      <vt:lpstr>Feedback Guidelines for the Feedback“ee”</vt:lpstr>
      <vt:lpstr>Feedback Practice</vt:lpstr>
      <vt:lpstr>Learning Objectives Review</vt:lpstr>
      <vt:lpstr>PowerPoint Presentation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Stewart, Kenneth (Ken) (CIV)</cp:lastModifiedBy>
  <cp:revision>1</cp:revision>
  <dcterms:created xsi:type="dcterms:W3CDTF">2018-02-01T13:35:19Z</dcterms:created>
  <dcterms:modified xsi:type="dcterms:W3CDTF">2018-02-02T22:07:40Z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2016-09-14T00:00:00Z</vt:filetime>
  </property>
  <property fmtid="{D5CDD505-2E9C-101B-9397-08002B2CF9AE}" pid="3" name="LastSaved">
    <vt:filetime>2018-02-01T00:00:00Z</vt:filetime>
  </property>
</Properties>
</file>