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1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-85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32ED-C351-D842-B9AD-18F4B273240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AE8CB86-3E59-2749-9C24-6CCAC35C4D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32ED-C351-D842-B9AD-18F4B273240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B86-3E59-2749-9C24-6CCAC35C4DC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32ED-C351-D842-B9AD-18F4B273240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B86-3E59-2749-9C24-6CCAC35C4D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32ED-C351-D842-B9AD-18F4B273240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B86-3E59-2749-9C24-6CCAC35C4DC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32ED-C351-D842-B9AD-18F4B273240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B86-3E59-2749-9C24-6CCAC35C4D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32ED-C351-D842-B9AD-18F4B273240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B86-3E59-2749-9C24-6CCAC35C4DC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32ED-C351-D842-B9AD-18F4B273240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B86-3E59-2749-9C24-6CCAC35C4DC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32ED-C351-D842-B9AD-18F4B273240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B86-3E59-2749-9C24-6CCAC35C4DC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32ED-C351-D842-B9AD-18F4B273240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B86-3E59-2749-9C24-6CCAC35C4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32ED-C351-D842-B9AD-18F4B273240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B86-3E59-2749-9C24-6CCAC35C4DC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BF132ED-C351-D842-B9AD-18F4B273240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B86-3E59-2749-9C24-6CCAC35C4DC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32ED-C351-D842-B9AD-18F4B273240F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AE8CB86-3E59-2749-9C24-6CCAC35C4DC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3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zsoftware.com/" TargetMode="External"/><Relationship Id="rId2" Type="http://schemas.openxmlformats.org/officeDocument/2006/relationships/hyperlink" Target="http://docs.carbide3d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CNC Milling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Martin Brantner, Mechanical Engineering</a:t>
            </a:r>
          </a:p>
          <a:p>
            <a:r>
              <a:rPr lang="en-US" dirty="0" smtClean="0"/>
              <a:t>Brandon Naylor, Energy Academic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tip mills are good for flat surfaces</a:t>
            </a:r>
          </a:p>
          <a:p>
            <a:r>
              <a:rPr lang="en-US" dirty="0" smtClean="0"/>
              <a:t>Round tip mills are good for rounded surfaces</a:t>
            </a:r>
          </a:p>
          <a:p>
            <a:r>
              <a:rPr lang="en-US" dirty="0" smtClean="0"/>
              <a:t>Congratulations!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Carbide 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software option for relief milling</a:t>
            </a:r>
          </a:p>
          <a:p>
            <a:r>
              <a:rPr lang="en-US" dirty="0" smtClean="0"/>
              <a:t>Probably the best choice for signs/ plaques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Homing issue</a:t>
            </a:r>
          </a:p>
          <a:p>
            <a:r>
              <a:rPr lang="en-US" dirty="0" smtClean="0"/>
              <a:t>Time may be a limiting factor</a:t>
            </a:r>
          </a:p>
          <a:p>
            <a:r>
              <a:rPr lang="en-US" dirty="0" smtClean="0"/>
              <a:t>Difficulty in two-sided machining</a:t>
            </a:r>
          </a:p>
          <a:p>
            <a:r>
              <a:rPr lang="en-US" dirty="0" smtClean="0"/>
              <a:t>CNC vs 3D printing</a:t>
            </a:r>
          </a:p>
          <a:p>
            <a:r>
              <a:rPr lang="en-US" dirty="0" smtClean="0"/>
              <a:t>Material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http://docs.carbide3d.com/</a:t>
            </a:r>
            <a:endParaRPr lang="en-US" dirty="0" smtClean="0"/>
          </a:p>
          <a:p>
            <a:pPr lvl="1"/>
            <a:r>
              <a:rPr lang="en-US" dirty="0" smtClean="0"/>
              <a:t>Feed Chart</a:t>
            </a:r>
          </a:p>
          <a:p>
            <a:r>
              <a:rPr lang="en-US" dirty="0" smtClean="0">
                <a:hlinkClick r:id="rId3"/>
              </a:rPr>
              <a:t>http://www.grzsoftware.com/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Registration Code: C31C17-124F00-077A-1AF4 </a:t>
            </a:r>
          </a:p>
          <a:p>
            <a:pPr lvl="1"/>
            <a:r>
              <a:rPr lang="en-US" dirty="0" smtClean="0"/>
              <a:t>License Type: Carbide Standard </a:t>
            </a:r>
          </a:p>
          <a:p>
            <a:r>
              <a:rPr lang="en-US" dirty="0" err="1" smtClean="0"/>
              <a:t>RoboDojo</a:t>
            </a:r>
            <a:r>
              <a:rPr lang="en-US" dirty="0" smtClean="0"/>
              <a:t> Sakai</a:t>
            </a:r>
          </a:p>
          <a:p>
            <a:r>
              <a:rPr lang="en-US" dirty="0" smtClean="0"/>
              <a:t>People</a:t>
            </a:r>
          </a:p>
          <a:p>
            <a:pPr lvl="1"/>
            <a:r>
              <a:rPr lang="en-US" dirty="0" err="1" smtClean="0"/>
              <a:t>mbrantne@nps.edu</a:t>
            </a:r>
            <a:endParaRPr lang="en-US" dirty="0"/>
          </a:p>
          <a:p>
            <a:pPr lvl="1"/>
            <a:r>
              <a:rPr lang="en-US" dirty="0" err="1"/>
              <a:t>blnaylor@nps.edu</a:t>
            </a:r>
            <a:r>
              <a:rPr lang="en-US" dirty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15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MILL!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40960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Workflow Process</a:t>
            </a:r>
          </a:p>
          <a:p>
            <a:pPr lvl="1"/>
            <a:r>
              <a:rPr lang="en-US" dirty="0" smtClean="0"/>
              <a:t>CAD</a:t>
            </a:r>
          </a:p>
          <a:p>
            <a:pPr lvl="1"/>
            <a:r>
              <a:rPr lang="en-US" dirty="0" smtClean="0"/>
              <a:t>CAM</a:t>
            </a:r>
          </a:p>
          <a:p>
            <a:pPr lvl="1"/>
            <a:r>
              <a:rPr lang="en-US" dirty="0" smtClean="0"/>
              <a:t>Machining</a:t>
            </a:r>
          </a:p>
          <a:p>
            <a:pPr lvl="1"/>
            <a:r>
              <a:rPr lang="en-US" dirty="0" smtClean="0"/>
              <a:t>Finishing</a:t>
            </a:r>
          </a:p>
          <a:p>
            <a:r>
              <a:rPr lang="en-US" dirty="0" smtClean="0"/>
              <a:t>Carbide Create (Alternate path)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For further information</a:t>
            </a:r>
          </a:p>
          <a:p>
            <a:r>
              <a:rPr lang="en-US" dirty="0" smtClean="0"/>
              <a:t>Questions</a:t>
            </a:r>
          </a:p>
          <a:p>
            <a:r>
              <a:rPr lang="en-US" dirty="0" smtClean="0"/>
              <a:t>Let’s Mill!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this course is:</a:t>
            </a:r>
          </a:p>
          <a:p>
            <a:pPr lvl="1"/>
            <a:r>
              <a:rPr lang="en-US" dirty="0" smtClean="0"/>
              <a:t>An introduction to the CNC process</a:t>
            </a:r>
          </a:p>
          <a:p>
            <a:pPr lvl="1"/>
            <a:r>
              <a:rPr lang="en-US" dirty="0" smtClean="0"/>
              <a:t>An introduction to the Carbide Nomad 883</a:t>
            </a:r>
          </a:p>
          <a:p>
            <a:pPr lvl="1"/>
            <a:r>
              <a:rPr lang="en-US" dirty="0" smtClean="0"/>
              <a:t>Jump-off for reference material</a:t>
            </a:r>
          </a:p>
          <a:p>
            <a:r>
              <a:rPr lang="en-US" dirty="0" smtClean="0"/>
              <a:t>What the course is not:</a:t>
            </a:r>
          </a:p>
          <a:p>
            <a:pPr lvl="1"/>
            <a:r>
              <a:rPr lang="en-US" dirty="0" smtClean="0"/>
              <a:t>All inclusive/ detailed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CNC?</a:t>
            </a:r>
          </a:p>
          <a:p>
            <a:pPr lvl="1"/>
            <a:r>
              <a:rPr lang="en-US" dirty="0" smtClean="0"/>
              <a:t>Computer Numerical Control</a:t>
            </a:r>
          </a:p>
          <a:p>
            <a:pPr lvl="1"/>
            <a:r>
              <a:rPr lang="en-US" dirty="0" smtClean="0"/>
              <a:t>Subtractive manufacturing technique</a:t>
            </a:r>
          </a:p>
          <a:p>
            <a:r>
              <a:rPr lang="en-US" dirty="0" smtClean="0"/>
              <a:t>What is CAD?</a:t>
            </a:r>
          </a:p>
          <a:p>
            <a:pPr lvl="1"/>
            <a:r>
              <a:rPr lang="en-US" dirty="0" smtClean="0"/>
              <a:t>Computer Aided Design</a:t>
            </a:r>
          </a:p>
          <a:p>
            <a:pPr lvl="1"/>
            <a:r>
              <a:rPr lang="en-US" dirty="0" smtClean="0"/>
              <a:t>Way of creating models</a:t>
            </a:r>
          </a:p>
          <a:p>
            <a:r>
              <a:rPr lang="en-US" dirty="0" smtClean="0"/>
              <a:t>What is CAM</a:t>
            </a:r>
          </a:p>
          <a:p>
            <a:pPr lvl="1"/>
            <a:r>
              <a:rPr lang="en-US" dirty="0" smtClean="0"/>
              <a:t>Computer Aided Manufacturing</a:t>
            </a:r>
          </a:p>
          <a:p>
            <a:pPr lvl="1"/>
            <a:r>
              <a:rPr lang="en-US" dirty="0" smtClean="0"/>
              <a:t>Way of translating a model into machine codes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CNC Files</a:t>
            </a:r>
          </a:p>
          <a:p>
            <a:pPr lvl="1"/>
            <a:r>
              <a:rPr lang="en-US" dirty="0" smtClean="0"/>
              <a:t>G-Code</a:t>
            </a:r>
          </a:p>
          <a:p>
            <a:pPr lvl="1"/>
            <a:r>
              <a:rPr lang="en-US" dirty="0" smtClean="0"/>
              <a:t>Programming language read by the CNC Mill</a:t>
            </a:r>
          </a:p>
          <a:p>
            <a:r>
              <a:rPr lang="en-US" dirty="0" smtClean="0"/>
              <a:t>CAD Files</a:t>
            </a:r>
          </a:p>
          <a:p>
            <a:pPr lvl="1"/>
            <a:r>
              <a:rPr lang="en-US" dirty="0" err="1" smtClean="0"/>
              <a:t>Solidworks</a:t>
            </a:r>
            <a:r>
              <a:rPr lang="en-US" dirty="0" smtClean="0"/>
              <a:t>, Autodesk Fusion, </a:t>
            </a:r>
            <a:r>
              <a:rPr lang="en-US" dirty="0" err="1" smtClean="0"/>
              <a:t>Sketchup</a:t>
            </a:r>
            <a:endParaRPr lang="en-US" dirty="0" smtClean="0"/>
          </a:p>
          <a:p>
            <a:r>
              <a:rPr lang="en-US" dirty="0" smtClean="0"/>
              <a:t>CAM Files</a:t>
            </a:r>
          </a:p>
          <a:p>
            <a:pPr lvl="1"/>
            <a:r>
              <a:rPr lang="en-US" dirty="0" smtClean="0"/>
              <a:t>.</a:t>
            </a:r>
            <a:r>
              <a:rPr lang="en-US" dirty="0" err="1" smtClean="0"/>
              <a:t>stl</a:t>
            </a:r>
            <a:r>
              <a:rPr lang="en-US" dirty="0" smtClean="0"/>
              <a:t>: </a:t>
            </a:r>
            <a:r>
              <a:rPr lang="en-US" dirty="0" err="1" smtClean="0"/>
              <a:t>STereoLithography</a:t>
            </a:r>
            <a:endParaRPr lang="en-US" dirty="0" smtClean="0"/>
          </a:p>
          <a:p>
            <a:pPr lvl="1"/>
            <a:r>
              <a:rPr lang="en-US" dirty="0" smtClean="0"/>
              <a:t>Surface rendering of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Process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0" y="1419367"/>
            <a:ext cx="12192000" cy="5322627"/>
            <a:chOff x="0" y="1419367"/>
            <a:chExt cx="12192000" cy="5322627"/>
          </a:xfrm>
        </p:grpSpPr>
        <p:sp>
          <p:nvSpPr>
            <p:cNvPr id="19" name="Rectangle 18"/>
            <p:cNvSpPr/>
            <p:nvPr/>
          </p:nvSpPr>
          <p:spPr>
            <a:xfrm>
              <a:off x="4619768" y="1419367"/>
              <a:ext cx="7572232" cy="5322627"/>
            </a:xfrm>
            <a:prstGeom prst="rect">
              <a:avLst/>
            </a:prstGeom>
            <a:solidFill>
              <a:srgbClr val="0070C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1419367"/>
              <a:ext cx="7506269" cy="5322627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3558898"/>
              <a:ext cx="13716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dirty="0" smtClean="0"/>
                <a:t>CAD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6395" y="3558898"/>
              <a:ext cx="13716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smtClean="0"/>
                <a:t>CAM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4590" y="3558898"/>
              <a:ext cx="13716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smtClean="0"/>
                <a:t>CNC</a:t>
              </a:r>
              <a:endParaRPr lang="en-US" sz="24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484" y="1571430"/>
              <a:ext cx="2743200" cy="1371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dirty="0" smtClean="0"/>
                <a:t>Your Idea,</a:t>
              </a:r>
            </a:p>
            <a:p>
              <a:pPr algn="ctr"/>
              <a:r>
                <a:rPr lang="en-US" sz="2400" dirty="0" err="1" smtClean="0"/>
                <a:t>Thingiverse</a:t>
              </a:r>
              <a:endParaRPr lang="en-US" sz="2400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2484" y="5142112"/>
              <a:ext cx="2743200" cy="1371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dirty="0" err="1" smtClean="0"/>
                <a:t>Solidworks</a:t>
              </a:r>
              <a:r>
                <a:rPr lang="en-US" sz="2400" dirty="0" smtClean="0"/>
                <a:t>,</a:t>
              </a:r>
            </a:p>
            <a:p>
              <a:pPr algn="ctr"/>
              <a:r>
                <a:rPr lang="en-US" sz="2400" dirty="0" smtClean="0"/>
                <a:t>Autodesk Fusion,</a:t>
              </a:r>
            </a:p>
            <a:p>
              <a:pPr algn="ctr"/>
              <a:r>
                <a:rPr lang="en-US" sz="2400" dirty="0" err="1" smtClean="0"/>
                <a:t>Sketchup</a:t>
              </a:r>
              <a:endParaRPr lang="en-US" sz="24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65228" y="1591070"/>
              <a:ext cx="2743200" cy="1371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Knowledge of stock,</a:t>
              </a:r>
              <a:r>
                <a:rPr lang="en-US" sz="2400" dirty="0"/>
                <a:t> </a:t>
              </a:r>
              <a:r>
                <a:rPr lang="en-US" sz="2400" dirty="0" smtClean="0"/>
                <a:t>tools, setup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34185" y="3558898"/>
              <a:ext cx="18288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dirty="0" smtClean="0"/>
                <a:t>Finishing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65228" y="5142112"/>
              <a:ext cx="2743200" cy="1371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err="1" smtClean="0"/>
                <a:t>Meshcam</a:t>
              </a:r>
              <a:endParaRPr lang="en-US" sz="24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73423" y="1573415"/>
              <a:ext cx="2743200" cy="1371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Raw materials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3423" y="5142112"/>
              <a:ext cx="2743200" cy="1371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Carbide Motion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81618" y="1571430"/>
              <a:ext cx="2743200" cy="1371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Patience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1618" y="5142112"/>
              <a:ext cx="2743200" cy="1371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27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 smtClean="0"/>
                <a:t>Carbide Create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590800" y="3840444"/>
              <a:ext cx="914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579092" y="3803963"/>
              <a:ext cx="914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8472986" y="3787498"/>
              <a:ext cx="914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624084" y="3074402"/>
              <a:ext cx="0" cy="4572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624315" y="3074402"/>
              <a:ext cx="0" cy="4572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506269" y="3074402"/>
              <a:ext cx="0" cy="4572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0590661" y="3074402"/>
              <a:ext cx="0" cy="4572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624084" y="4584755"/>
              <a:ext cx="0" cy="4572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624315" y="4584755"/>
              <a:ext cx="0" cy="4572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508544" y="4584755"/>
              <a:ext cx="0" cy="4572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8366078" y="4584755"/>
              <a:ext cx="2224583" cy="4572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11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the model you want to machine</a:t>
            </a:r>
          </a:p>
          <a:p>
            <a:pPr lvl="1"/>
            <a:r>
              <a:rPr lang="en-US" dirty="0" smtClean="0"/>
              <a:t>Utilize a model from </a:t>
            </a:r>
            <a:r>
              <a:rPr lang="en-US" dirty="0" err="1" smtClean="0"/>
              <a:t>Thingiverse</a:t>
            </a:r>
            <a:endParaRPr lang="en-US" dirty="0" smtClean="0"/>
          </a:p>
          <a:p>
            <a:r>
              <a:rPr lang="en-US" dirty="0" smtClean="0"/>
              <a:t>The model shouldn’t have negative volumes, exceptionally fine detail</a:t>
            </a:r>
          </a:p>
          <a:p>
            <a:r>
              <a:rPr lang="en-US" dirty="0" smtClean="0"/>
              <a:t>The model can have reflective machining	</a:t>
            </a:r>
          </a:p>
          <a:p>
            <a:r>
              <a:rPr lang="en-US" dirty="0" smtClean="0"/>
              <a:t>Keep in mind the CNC is a 3-axis machine</a:t>
            </a:r>
          </a:p>
          <a:p>
            <a:r>
              <a:rPr lang="en-US" dirty="0" smtClean="0"/>
              <a:t>Goal is to export a .</a:t>
            </a:r>
            <a:r>
              <a:rPr lang="en-US" dirty="0" err="1" smtClean="0"/>
              <a:t>stl</a:t>
            </a:r>
            <a:r>
              <a:rPr lang="en-US" dirty="0" smtClean="0"/>
              <a:t>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Determine single side, or double side machining</a:t>
            </a:r>
          </a:p>
          <a:p>
            <a:pPr lvl="1"/>
            <a:r>
              <a:rPr lang="en-US" dirty="0" smtClean="0"/>
              <a:t>Keep in mind you will need to physically re-setup your material</a:t>
            </a:r>
          </a:p>
          <a:p>
            <a:r>
              <a:rPr lang="en-US" dirty="0" smtClean="0"/>
              <a:t>Define the stock size of your material</a:t>
            </a:r>
          </a:p>
          <a:p>
            <a:pPr lvl="1"/>
            <a:r>
              <a:rPr lang="en-US" dirty="0" smtClean="0"/>
              <a:t>8” X 8” limitation</a:t>
            </a:r>
          </a:p>
          <a:p>
            <a:pPr lvl="1"/>
            <a:r>
              <a:rPr lang="en-US" dirty="0" smtClean="0"/>
              <a:t>Size your part to fit your material</a:t>
            </a:r>
          </a:p>
          <a:p>
            <a:r>
              <a:rPr lang="en-US" dirty="0" smtClean="0"/>
              <a:t>Where is your origin?</a:t>
            </a:r>
          </a:p>
          <a:p>
            <a:r>
              <a:rPr lang="en-US" dirty="0" smtClean="0"/>
              <a:t>Set “</a:t>
            </a:r>
            <a:r>
              <a:rPr lang="en-US" dirty="0" err="1" smtClean="0"/>
              <a:t>keepout</a:t>
            </a:r>
            <a:r>
              <a:rPr lang="en-US" dirty="0" smtClean="0"/>
              <a:t>” regions</a:t>
            </a:r>
          </a:p>
          <a:p>
            <a:pPr lvl="1"/>
            <a:r>
              <a:rPr lang="en-US" dirty="0" smtClean="0"/>
              <a:t>Do you need supports?</a:t>
            </a:r>
          </a:p>
          <a:p>
            <a:pPr lvl="1"/>
            <a:r>
              <a:rPr lang="en-US" dirty="0" smtClean="0"/>
              <a:t>What will be your final Z height?</a:t>
            </a:r>
          </a:p>
        </p:txBody>
      </p:sp>
    </p:spTree>
    <p:extLst>
      <p:ext uri="{BB962C8B-B14F-4D97-AF65-F5344CB8AC3E}">
        <p14:creationId xmlns:p14="http://schemas.microsoft.com/office/powerpoint/2010/main" val="12509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78" y="1419367"/>
            <a:ext cx="5816675" cy="4757596"/>
          </a:xfrm>
        </p:spPr>
        <p:txBody>
          <a:bodyPr>
            <a:normAutofit/>
          </a:bodyPr>
          <a:lstStyle/>
          <a:p>
            <a:r>
              <a:rPr lang="en-US" dirty="0" smtClean="0"/>
              <a:t>Create your toolpaths</a:t>
            </a:r>
          </a:p>
          <a:p>
            <a:pPr lvl="1"/>
            <a:r>
              <a:rPr lang="en-US" dirty="0" smtClean="0"/>
              <a:t>Determine the tools you will be using</a:t>
            </a:r>
          </a:p>
          <a:p>
            <a:pPr lvl="2"/>
            <a:r>
              <a:rPr lang="en-US" dirty="0" smtClean="0"/>
              <a:t>Square head versus round</a:t>
            </a:r>
          </a:p>
          <a:p>
            <a:pPr lvl="2"/>
            <a:r>
              <a:rPr lang="en-US" dirty="0" smtClean="0"/>
              <a:t>Tool diameter considerations</a:t>
            </a:r>
          </a:p>
          <a:p>
            <a:pPr lvl="1"/>
            <a:r>
              <a:rPr lang="en-US" dirty="0" smtClean="0"/>
              <a:t>Settings for your materials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pindle speeds for your material: Nomad spindle chart</a:t>
            </a:r>
          </a:p>
          <a:p>
            <a:pPr lvl="2"/>
            <a:r>
              <a:rPr lang="en-US" dirty="0" smtClean="0"/>
              <a:t>Depth per pass</a:t>
            </a:r>
          </a:p>
          <a:p>
            <a:pPr lvl="2"/>
            <a:r>
              <a:rPr lang="en-US" dirty="0" err="1" smtClean="0"/>
              <a:t>Stepover</a:t>
            </a:r>
            <a:endParaRPr lang="en-US" dirty="0" smtClean="0"/>
          </a:p>
          <a:p>
            <a:pPr lvl="2"/>
            <a:r>
              <a:rPr lang="en-US" dirty="0" err="1" smtClean="0"/>
              <a:t>Feedrate</a:t>
            </a:r>
            <a:endParaRPr lang="en-US" dirty="0" smtClean="0"/>
          </a:p>
          <a:p>
            <a:pPr lvl="2"/>
            <a:r>
              <a:rPr lang="en-US" dirty="0" smtClean="0"/>
              <a:t>Plunge Rate</a:t>
            </a:r>
          </a:p>
          <a:p>
            <a:pPr lvl="1"/>
            <a:r>
              <a:rPr lang="en-US" dirty="0" smtClean="0"/>
              <a:t>Roughing pass vs Finish Pass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t="11592" r="22568" b="10624"/>
          <a:stretch/>
        </p:blipFill>
        <p:spPr>
          <a:xfrm>
            <a:off x="5893853" y="750627"/>
            <a:ext cx="6220969" cy="5527344"/>
          </a:xfrm>
        </p:spPr>
      </p:pic>
    </p:spTree>
    <p:extLst>
      <p:ext uri="{BB962C8B-B14F-4D97-AF65-F5344CB8AC3E}">
        <p14:creationId xmlns:p14="http://schemas.microsoft.com/office/powerpoint/2010/main" val="21204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to run the trial simulation</a:t>
            </a:r>
          </a:p>
          <a:p>
            <a:pPr lvl="1"/>
            <a:r>
              <a:rPr lang="en-US" dirty="0" smtClean="0"/>
              <a:t>May need to adjust settings</a:t>
            </a:r>
          </a:p>
          <a:p>
            <a:r>
              <a:rPr lang="en-US" dirty="0" smtClean="0"/>
              <a:t>Goal is to export a G-Code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Make sure your stock is secure in the machine</a:t>
            </a:r>
          </a:p>
          <a:p>
            <a:pPr lvl="1"/>
            <a:r>
              <a:rPr lang="en-US" dirty="0" smtClean="0"/>
              <a:t>Make sure you are not engaging the safety limits</a:t>
            </a:r>
            <a:endParaRPr lang="en-US" dirty="0"/>
          </a:p>
          <a:p>
            <a:r>
              <a:rPr lang="en-US" dirty="0" smtClean="0"/>
              <a:t>“Zero” the machine</a:t>
            </a:r>
          </a:p>
          <a:p>
            <a:pPr lvl="1"/>
            <a:r>
              <a:rPr lang="en-US" dirty="0" smtClean="0"/>
              <a:t>Make sure your zero corresponds to the origin in the CAM process</a:t>
            </a:r>
          </a:p>
          <a:p>
            <a:r>
              <a:rPr lang="en-US" dirty="0" smtClean="0"/>
              <a:t>Make sure the correct tool is in the machine</a:t>
            </a:r>
          </a:p>
          <a:p>
            <a:r>
              <a:rPr lang="en-US" dirty="0" smtClean="0"/>
              <a:t>Machine the first pass</a:t>
            </a:r>
          </a:p>
          <a:p>
            <a:r>
              <a:rPr lang="en-US" dirty="0" smtClean="0"/>
              <a:t>As necessary, install second tool</a:t>
            </a:r>
          </a:p>
          <a:p>
            <a:r>
              <a:rPr lang="en-US" dirty="0" smtClean="0"/>
              <a:t>As necessary, rotate the part</a:t>
            </a:r>
          </a:p>
          <a:p>
            <a:r>
              <a:rPr lang="en-US" dirty="0" smtClean="0"/>
              <a:t>Goal is to have a semi-finished part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79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90</TotalTime>
  <Words>485</Words>
  <Application>Microsoft Office PowerPoint</Application>
  <PresentationFormat>Custom</PresentationFormat>
  <Paragraphs>125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Gallery</vt:lpstr>
      <vt:lpstr>Introduction to CNC Milling</vt:lpstr>
      <vt:lpstr>Outline</vt:lpstr>
      <vt:lpstr>Introduction</vt:lpstr>
      <vt:lpstr>Workflow Process</vt:lpstr>
      <vt:lpstr>CAD</vt:lpstr>
      <vt:lpstr>CAM (1/3)</vt:lpstr>
      <vt:lpstr>CAM (2/3)</vt:lpstr>
      <vt:lpstr>CAM (3/3)</vt:lpstr>
      <vt:lpstr>CNC</vt:lpstr>
      <vt:lpstr>Finishing</vt:lpstr>
      <vt:lpstr>Carbide Create</vt:lpstr>
      <vt:lpstr>Lessons Learned</vt:lpstr>
      <vt:lpstr>For Further Information</vt:lpstr>
      <vt:lpstr>Questions?</vt:lpstr>
      <vt:lpstr>LET’S MILL!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CNC Milling</dc:title>
  <dc:creator>Martin Brantner</dc:creator>
  <cp:lastModifiedBy>Brandon Naylor</cp:lastModifiedBy>
  <cp:revision>15</cp:revision>
  <dcterms:created xsi:type="dcterms:W3CDTF">2017-11-07T19:19:40Z</dcterms:created>
  <dcterms:modified xsi:type="dcterms:W3CDTF">2018-09-17T15:37:12Z</dcterms:modified>
</cp:coreProperties>
</file>