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1" r:id="rId2"/>
  </p:sldIdLst>
  <p:sldSz cx="32918400" cy="21945600"/>
  <p:notesSz cx="7315200" cy="9601200"/>
  <p:custDataLst>
    <p:tags r:id="rId5"/>
  </p:custDataLst>
  <p:defaultTextStyle>
    <a:defPPr>
      <a:defRPr lang="en-US"/>
    </a:defPPr>
    <a:lvl1pPr marL="0" algn="l" defTabSz="313493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1pPr>
    <a:lvl2pPr marL="1567464" algn="l" defTabSz="313493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2pPr>
    <a:lvl3pPr marL="3134930" algn="l" defTabSz="313493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3pPr>
    <a:lvl4pPr marL="4702394" algn="l" defTabSz="313493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4pPr>
    <a:lvl5pPr marL="6269858" algn="l" defTabSz="313493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5pPr>
    <a:lvl6pPr marL="7837323" algn="l" defTabSz="313493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6pPr>
    <a:lvl7pPr marL="9404787" algn="l" defTabSz="313493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7pPr>
    <a:lvl8pPr marL="10972251" algn="l" defTabSz="313493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8pPr>
    <a:lvl9pPr marL="12539717" algn="l" defTabSz="3134930" rtl="0" eaLnBrk="1" latinLnBrk="0" hangingPunct="1">
      <a:defRPr sz="62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0209" autoAdjust="0"/>
    <p:restoredTop sz="97067" autoAdjust="0"/>
  </p:normalViewPr>
  <p:slideViewPr>
    <p:cSldViewPr snapToGrid="0" snapToObjects="1" showGuides="1">
      <p:cViewPr>
        <p:scale>
          <a:sx n="50" d="100"/>
          <a:sy n="50" d="100"/>
        </p:scale>
        <p:origin x="-152" y="-80"/>
      </p:cViewPr>
      <p:guideLst>
        <p:guide orient="horz" pos="1152"/>
        <p:guide orient="horz" pos="972"/>
        <p:guide orient="horz" pos="2376"/>
        <p:guide orient="horz" pos="12672"/>
        <p:guide orient="horz" pos="7056"/>
        <p:guide pos="10368"/>
        <p:guide pos="864"/>
        <p:guide pos="19872"/>
        <p:guide pos="10634"/>
        <p:guide pos="10076"/>
        <p:guide pos="594"/>
        <p:guide pos="15840"/>
        <p:guide pos="15552"/>
        <p:guide pos="1526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702"/>
    </p:cViewPr>
  </p:sorterViewPr>
  <p:notesViewPr>
    <p:cSldViewPr snapToGrid="0" snapToObjects="1">
      <p:cViewPr varScale="1">
        <p:scale>
          <a:sx n="69" d="100"/>
          <a:sy n="69" d="100"/>
        </p:scale>
        <p:origin x="-2604" y="-10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tags" Target="tags/tag1.xml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241398B-56F7-4F9C-930D-EDE85D76123E}" type="datetimeFigureOut">
              <a:rPr lang="en-US" smtClean="0"/>
              <a:t>6/28/18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57263" y="720725"/>
            <a:ext cx="5400675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84BE9CDC-70CF-4B24-81A5-563485A89C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203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tags" Target="../tags/tag3.xml"/><Relationship Id="rId2" Type="http://schemas.openxmlformats.org/officeDocument/2006/relationships/slideMaster" Target="../slideMasters/slideMaster1.xml"/><Relationship Id="rId3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1" Type="http://schemas.openxmlformats.org/officeDocument/2006/relationships/tags" Target="../tags/tag4.xml"/><Relationship Id="rId2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1.png"/><Relationship Id="rId1" Type="http://schemas.openxmlformats.org/officeDocument/2006/relationships/tags" Target="../tags/tag5.xml"/><Relationship Id="rId2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tags" Target="../tags/tag6.xml"/><Relationship Id="rId2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4392860"/>
            <a:ext cx="29626560" cy="401729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26E7F-91D9-42E6-A174-8657D5B99B8B}" type="datetimeFigureOut">
              <a:rPr lang="en-US" smtClean="0"/>
              <a:t>6/28/18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5E2554-FE61-4B7C-8F36-203132E0D50D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0" y="0"/>
            <a:ext cx="32918400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Myriad Pro" pitchFamily="34" charset="0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0" y="1828800"/>
            <a:ext cx="32918400" cy="50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Myriad Pro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1600" y="221389"/>
            <a:ext cx="2108505" cy="1524284"/>
          </a:xfrm>
          <a:prstGeom prst="rect">
            <a:avLst/>
          </a:prstGeom>
        </p:spPr>
      </p:pic>
      <p:sp>
        <p:nvSpPr>
          <p:cNvPr id="11" name="TextBox 10"/>
          <p:cNvSpPr txBox="1"/>
          <p:nvPr userDrawn="1"/>
        </p:nvSpPr>
        <p:spPr>
          <a:xfrm>
            <a:off x="3810000" y="457200"/>
            <a:ext cx="22402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itchFamily="18" charset="0"/>
              </a:rPr>
              <a:t>Naval</a:t>
            </a:r>
            <a:r>
              <a:rPr lang="en-US" sz="6000" b="0" baseline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itchFamily="18" charset="0"/>
              </a:rPr>
              <a:t> </a:t>
            </a:r>
            <a:r>
              <a:rPr lang="en-US" sz="6000" b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itchFamily="18" charset="0"/>
              </a:rPr>
              <a:t>Postgraduate</a:t>
            </a:r>
            <a:r>
              <a:rPr lang="en-US" sz="6000" b="0" baseline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itchFamily="18" charset="0"/>
              </a:rPr>
              <a:t> </a:t>
            </a:r>
            <a:r>
              <a:rPr lang="en-US" sz="6000" b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itchFamily="18" charset="0"/>
              </a:rPr>
              <a:t>School</a:t>
            </a:r>
            <a:endParaRPr lang="en-US" sz="6000" b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jan Pro" pitchFamily="18" charset="0"/>
            </a:endParaRPr>
          </a:p>
        </p:txBody>
      </p:sp>
      <p:sp>
        <p:nvSpPr>
          <p:cNvPr id="12" name="Title Placeholder 1"/>
          <p:cNvSpPr>
            <a:spLocks noGrp="1"/>
          </p:cNvSpPr>
          <p:nvPr>
            <p:ph type="title"/>
          </p:nvPr>
        </p:nvSpPr>
        <p:spPr>
          <a:xfrm>
            <a:off x="914400" y="3194125"/>
            <a:ext cx="29626560" cy="1198735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marL="0" lvl="0" indent="0">
              <a:spcBef>
                <a:spcPct val="20000"/>
              </a:spcBef>
              <a:buFont typeface="Arial" panose="020B0604020202020204" pitchFamily="34" charset="0"/>
            </a:pPr>
            <a:r>
              <a:rPr lang="en-US" smtClean="0"/>
              <a:t>Click to edit Master title style</a:t>
            </a:r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761626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id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1295400" y="11379200"/>
            <a:ext cx="30403800" cy="0"/>
          </a:xfrm>
          <a:prstGeom prst="line">
            <a:avLst/>
          </a:prstGeom>
          <a:ln>
            <a:headEnd type="diamond"/>
            <a:tailEnd type="diamon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 userDrawn="1"/>
        </p:nvCxnSpPr>
        <p:spPr>
          <a:xfrm flipV="1">
            <a:off x="16459200" y="3048000"/>
            <a:ext cx="0" cy="16306800"/>
          </a:xfrm>
          <a:prstGeom prst="line">
            <a:avLst/>
          </a:prstGeom>
          <a:ln>
            <a:headEnd type="diamond"/>
            <a:tailEnd type="diamon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" name="Rectangle 6"/>
          <p:cNvSpPr/>
          <p:nvPr userDrawn="1"/>
        </p:nvSpPr>
        <p:spPr>
          <a:xfrm>
            <a:off x="0" y="20116800"/>
            <a:ext cx="32918400" cy="1828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54"/>
          <p:cNvSpPr>
            <a:spLocks noGrp="1"/>
          </p:cNvSpPr>
          <p:nvPr>
            <p:ph type="body" sz="quarter" idx="34" hasCustomPrompt="1"/>
          </p:nvPr>
        </p:nvSpPr>
        <p:spPr>
          <a:xfrm>
            <a:off x="16881478" y="20110754"/>
            <a:ext cx="7893050" cy="1834847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3600" b="0" baseline="0">
                <a:solidFill>
                  <a:schemeClr val="tx1"/>
                </a:solidFill>
              </a:defRPr>
            </a:lvl1pPr>
            <a:lvl2pPr marL="1567466" indent="0">
              <a:buNone/>
              <a:defRPr sz="4400"/>
            </a:lvl2pPr>
            <a:lvl3pPr marL="3134930" indent="0">
              <a:buNone/>
              <a:defRPr sz="4000"/>
            </a:lvl3pPr>
            <a:lvl4pPr marL="4702394" indent="0">
              <a:buNone/>
              <a:defRPr sz="3200"/>
            </a:lvl4pPr>
            <a:lvl5pPr marL="6269858" indent="0">
              <a:buNone/>
              <a:defRPr sz="3200"/>
            </a:lvl5pPr>
          </a:lstStyle>
          <a:p>
            <a:pPr lvl="0"/>
            <a:r>
              <a:rPr lang="en-US" dirty="0" smtClean="0"/>
              <a:t>PI Contact Information</a:t>
            </a:r>
            <a:endParaRPr lang="en-US" dirty="0"/>
          </a:p>
        </p:txBody>
      </p:sp>
      <p:sp>
        <p:nvSpPr>
          <p:cNvPr id="10" name="Picture Placeholder 2"/>
          <p:cNvSpPr>
            <a:spLocks noGrp="1"/>
          </p:cNvSpPr>
          <p:nvPr>
            <p:ph type="pic" idx="16" hasCustomPrompt="1"/>
          </p:nvPr>
        </p:nvSpPr>
        <p:spPr>
          <a:xfrm>
            <a:off x="1114424" y="3048000"/>
            <a:ext cx="14885235" cy="7543800"/>
          </a:xfrm>
          <a:ln>
            <a:solidFill>
              <a:schemeClr val="bg2"/>
            </a:solidFill>
          </a:ln>
        </p:spPr>
        <p:txBody>
          <a:bodyPr vert="horz" lIns="313493" tIns="156747" rIns="313493" bIns="156747" rtlCol="0">
            <a:noAutofit/>
          </a:bodyPr>
          <a:lstStyle>
            <a:lvl1pPr marL="857250" indent="-857250" algn="l">
              <a:buFont typeface="Arial" panose="020B0604020202020204" pitchFamily="34" charset="0"/>
              <a:buNone/>
              <a:defRPr lang="en-US" sz="540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defRPr>
            </a:lvl1pPr>
          </a:lstStyle>
          <a:p>
            <a:pPr marL="0" lvl="0" indent="0" algn="ctr"/>
            <a:r>
              <a:rPr lang="en-US" dirty="0" smtClean="0"/>
              <a:t>Insert Picture</a:t>
            </a:r>
            <a:endParaRPr lang="en-US" dirty="0"/>
          </a:p>
        </p:txBody>
      </p:sp>
      <p:sp>
        <p:nvSpPr>
          <p:cNvPr id="14" name="Text Placeholder 32"/>
          <p:cNvSpPr>
            <a:spLocks noGrp="1"/>
          </p:cNvSpPr>
          <p:nvPr>
            <p:ph type="body" sz="quarter" idx="24" hasCustomPrompt="1"/>
          </p:nvPr>
        </p:nvSpPr>
        <p:spPr>
          <a:xfrm>
            <a:off x="914400" y="10591800"/>
            <a:ext cx="15085260" cy="609600"/>
          </a:xfrm>
        </p:spPr>
        <p:txBody>
          <a:bodyPr>
            <a:noAutofit/>
          </a:bodyPr>
          <a:lstStyle>
            <a:lvl1pPr marL="0" indent="0" algn="ctr">
              <a:buNone/>
              <a:defRPr sz="2800" i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3pPr marL="3134930" indent="0" algn="ctr">
              <a:buNone/>
              <a:defRPr sz="6000"/>
            </a:lvl3pPr>
            <a:lvl4pPr marL="4702394" indent="0" algn="ctr">
              <a:buNone/>
              <a:defRPr sz="4800"/>
            </a:lvl4pPr>
            <a:lvl5pPr marL="6269858" indent="0" algn="ctr">
              <a:buNone/>
              <a:defRPr sz="4800"/>
            </a:lvl5pPr>
          </a:lstStyle>
          <a:p>
            <a:pPr lvl="0"/>
            <a:r>
              <a:rPr lang="en-US" smtClean="0"/>
              <a:t>Click to Add Caption    </a:t>
            </a:r>
            <a:endParaRPr lang="en-US"/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32918400" cy="2438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Myriad Pro" pitchFamily="34" charset="0"/>
            </a:endParaRPr>
          </a:p>
        </p:txBody>
      </p:sp>
      <p:sp>
        <p:nvSpPr>
          <p:cNvPr id="23" name="Rectangle 22"/>
          <p:cNvSpPr/>
          <p:nvPr userDrawn="1"/>
        </p:nvSpPr>
        <p:spPr>
          <a:xfrm>
            <a:off x="0" y="2387600"/>
            <a:ext cx="32918400" cy="50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Myriad Pro" pitchFamily="34" charset="0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900" y="20294600"/>
            <a:ext cx="2108200" cy="1524064"/>
          </a:xfrm>
          <a:prstGeom prst="rect">
            <a:avLst/>
          </a:prstGeom>
        </p:spPr>
      </p:pic>
      <p:sp>
        <p:nvSpPr>
          <p:cNvPr id="26" name="Text Placeholder 4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633640" y="279400"/>
            <a:ext cx="24102786" cy="18796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6600" b="1" baseline="0">
                <a:solidFill>
                  <a:schemeClr val="bg1"/>
                </a:solidFill>
                <a:latin typeface="Myriad Pro" pitchFamily="34" charset="0"/>
              </a:defRPr>
            </a:lvl1pPr>
            <a:lvl2pPr marL="1567466" indent="0">
              <a:buNone/>
              <a:defRPr/>
            </a:lvl2pPr>
            <a:lvl3pPr marL="3134930" indent="0">
              <a:buNone/>
              <a:defRPr/>
            </a:lvl3pPr>
            <a:lvl4pPr marL="4702394" indent="0">
              <a:buNone/>
              <a:defRPr/>
            </a:lvl4pPr>
            <a:lvl5pPr marL="6269858" indent="0">
              <a:buNone/>
              <a:defRPr/>
            </a:lvl5pPr>
          </a:lstStyle>
          <a:p>
            <a:pPr lvl="0"/>
            <a:r>
              <a:rPr lang="en-US" dirty="0" smtClean="0"/>
              <a:t>Click to Add Proposal Title here </a:t>
            </a:r>
          </a:p>
          <a:p>
            <a:pPr lvl="0"/>
            <a:r>
              <a:rPr lang="en-US" dirty="0" smtClean="0"/>
              <a:t>(about 55 characters).</a:t>
            </a:r>
            <a:endParaRPr lang="en-US" dirty="0"/>
          </a:p>
        </p:txBody>
      </p:sp>
      <p:sp>
        <p:nvSpPr>
          <p:cNvPr id="50" name="Text Placeholder 2"/>
          <p:cNvSpPr>
            <a:spLocks noGrp="1"/>
          </p:cNvSpPr>
          <p:nvPr>
            <p:ph type="body" idx="52" hasCustomPrompt="1"/>
          </p:nvPr>
        </p:nvSpPr>
        <p:spPr>
          <a:xfrm>
            <a:off x="16840202" y="11625073"/>
            <a:ext cx="15052676" cy="757429"/>
          </a:xfrm>
        </p:spPr>
        <p:txBody>
          <a:bodyPr anchor="t">
            <a:normAutofit/>
          </a:bodyPr>
          <a:lstStyle>
            <a:lvl1pPr marL="0" indent="0">
              <a:buNone/>
              <a:defRPr sz="5400" b="1" baseline="0">
                <a:latin typeface="Myriad Pro" pitchFamily="34" charset="0"/>
              </a:defRPr>
            </a:lvl1pPr>
            <a:lvl2pPr marL="1567464" indent="0">
              <a:buNone/>
              <a:defRPr sz="6900" b="1"/>
            </a:lvl2pPr>
            <a:lvl3pPr marL="3134930" indent="0">
              <a:buNone/>
              <a:defRPr sz="6200" b="1"/>
            </a:lvl3pPr>
            <a:lvl4pPr marL="4702394" indent="0">
              <a:buNone/>
              <a:defRPr sz="5600" b="1"/>
            </a:lvl4pPr>
            <a:lvl5pPr marL="6269858" indent="0">
              <a:buNone/>
              <a:defRPr sz="5600" b="1"/>
            </a:lvl5pPr>
            <a:lvl6pPr marL="7837323" indent="0">
              <a:buNone/>
              <a:defRPr sz="5600" b="1"/>
            </a:lvl6pPr>
            <a:lvl7pPr marL="9404787" indent="0">
              <a:buNone/>
              <a:defRPr sz="5600" b="1"/>
            </a:lvl7pPr>
            <a:lvl8pPr marL="10972251" indent="0">
              <a:buNone/>
              <a:defRPr sz="5600" b="1"/>
            </a:lvl8pPr>
            <a:lvl9pPr marL="12539717" indent="0">
              <a:buNone/>
              <a:defRPr sz="5600" b="1"/>
            </a:lvl9pPr>
          </a:lstStyle>
          <a:p>
            <a:pPr lvl="0"/>
            <a:r>
              <a:rPr lang="en-US" dirty="0" smtClean="0"/>
              <a:t>Why / Objective</a:t>
            </a:r>
          </a:p>
        </p:txBody>
      </p:sp>
      <p:sp>
        <p:nvSpPr>
          <p:cNvPr id="51" name="Content Placeholder 2"/>
          <p:cNvSpPr>
            <a:spLocks noGrp="1"/>
          </p:cNvSpPr>
          <p:nvPr>
            <p:ph sz="half" idx="53" hasCustomPrompt="1"/>
          </p:nvPr>
        </p:nvSpPr>
        <p:spPr>
          <a:xfrm>
            <a:off x="16840201" y="12649198"/>
            <a:ext cx="15052676" cy="6753225"/>
          </a:xfrm>
        </p:spPr>
        <p:txBody>
          <a:bodyPr>
            <a:noAutofit/>
          </a:bodyPr>
          <a:lstStyle>
            <a:lvl1pPr marL="457200" indent="-457200">
              <a:spcBef>
                <a:spcPts val="1600"/>
              </a:spcBef>
              <a:buFont typeface="Arial" panose="020B0604020202020204" pitchFamily="34" charset="0"/>
              <a:buChar char="•"/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1pPr>
            <a:lvl2pPr marL="1028700" indent="-514350">
              <a:spcBef>
                <a:spcPts val="1600"/>
              </a:spcBef>
              <a:buSzPct val="80000"/>
              <a:buFont typeface="Arial" panose="020B0604020202020204" pitchFamily="34" charset="0"/>
              <a:buChar char="‒"/>
              <a:defRPr sz="3600" i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2pPr>
            <a:lvl3pPr marL="1485900" indent="-457200">
              <a:spcBef>
                <a:spcPts val="1600"/>
              </a:spcBef>
              <a:defRPr sz="320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3pPr>
            <a:lvl4pPr marL="2000250" indent="-457200">
              <a:spcBef>
                <a:spcPts val="1600"/>
              </a:spcBef>
              <a:defRPr sz="2800" i="1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4pPr>
            <a:lvl5pPr marL="2457450" indent="-400050">
              <a:spcBef>
                <a:spcPts val="1600"/>
              </a:spcBef>
              <a:defRPr sz="280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dirty="0" smtClean="0"/>
              <a:t>Operational Impact</a:t>
            </a:r>
          </a:p>
          <a:p>
            <a:pPr lvl="0"/>
            <a:r>
              <a:rPr lang="en-US" dirty="0" smtClean="0"/>
              <a:t>Alignment with NPS Education and Research Missions</a:t>
            </a:r>
          </a:p>
          <a:p>
            <a:pPr lvl="0"/>
            <a:endParaRPr lang="en-US" dirty="0"/>
          </a:p>
        </p:txBody>
      </p:sp>
      <p:sp>
        <p:nvSpPr>
          <p:cNvPr id="62" name="Text Placeholder 2"/>
          <p:cNvSpPr>
            <a:spLocks noGrp="1"/>
          </p:cNvSpPr>
          <p:nvPr>
            <p:ph type="body" idx="56" hasCustomPrompt="1"/>
          </p:nvPr>
        </p:nvSpPr>
        <p:spPr>
          <a:xfrm>
            <a:off x="16840202" y="3048000"/>
            <a:ext cx="15052675" cy="990600"/>
          </a:xfrm>
        </p:spPr>
        <p:txBody>
          <a:bodyPr anchor="t">
            <a:noAutofit/>
          </a:bodyPr>
          <a:lstStyle>
            <a:lvl1pPr marL="0" indent="0">
              <a:buNone/>
              <a:defRPr sz="5400" b="1" baseline="0">
                <a:latin typeface="Myriad Pro" pitchFamily="34" charset="0"/>
              </a:defRPr>
            </a:lvl1pPr>
            <a:lvl2pPr marL="1567464" indent="0">
              <a:buNone/>
              <a:defRPr sz="6900" b="1"/>
            </a:lvl2pPr>
            <a:lvl3pPr marL="3134930" indent="0">
              <a:buNone/>
              <a:defRPr sz="6200" b="1"/>
            </a:lvl3pPr>
            <a:lvl4pPr marL="4702394" indent="0">
              <a:buNone/>
              <a:defRPr sz="5600" b="1"/>
            </a:lvl4pPr>
            <a:lvl5pPr marL="6269858" indent="0">
              <a:buNone/>
              <a:defRPr sz="5600" b="1"/>
            </a:lvl5pPr>
            <a:lvl6pPr marL="7837323" indent="0">
              <a:buNone/>
              <a:defRPr sz="5600" b="1"/>
            </a:lvl6pPr>
            <a:lvl7pPr marL="9404787" indent="0">
              <a:buNone/>
              <a:defRPr sz="5600" b="1"/>
            </a:lvl7pPr>
            <a:lvl8pPr marL="10972251" indent="0">
              <a:buNone/>
              <a:defRPr sz="5600" b="1"/>
            </a:lvl8pPr>
            <a:lvl9pPr marL="12539717" indent="0">
              <a:buNone/>
              <a:defRPr sz="5600" b="1"/>
            </a:lvl9pPr>
          </a:lstStyle>
          <a:p>
            <a:pPr lvl="0"/>
            <a:r>
              <a:rPr lang="en-US" dirty="0" smtClean="0"/>
              <a:t>How</a:t>
            </a:r>
          </a:p>
        </p:txBody>
      </p:sp>
      <p:sp>
        <p:nvSpPr>
          <p:cNvPr id="63" name="Content Placeholder 2"/>
          <p:cNvSpPr>
            <a:spLocks noGrp="1"/>
          </p:cNvSpPr>
          <p:nvPr>
            <p:ph sz="half" idx="57" hasCustomPrompt="1"/>
          </p:nvPr>
        </p:nvSpPr>
        <p:spPr>
          <a:xfrm>
            <a:off x="16840202" y="4072128"/>
            <a:ext cx="14858998" cy="7129272"/>
          </a:xfrm>
        </p:spPr>
        <p:txBody>
          <a:bodyPr>
            <a:noAutofit/>
          </a:bodyPr>
          <a:lstStyle>
            <a:lvl1pPr marL="457200" indent="-457200">
              <a:spcBef>
                <a:spcPts val="1600"/>
              </a:spcBef>
              <a:buFont typeface="Arial" panose="020B0604020202020204" pitchFamily="34" charset="0"/>
              <a:buChar char="•"/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1pPr>
            <a:lvl2pPr marL="1028700" indent="-514350">
              <a:spcBef>
                <a:spcPts val="1600"/>
              </a:spcBef>
              <a:buSzPct val="80000"/>
              <a:buFont typeface="Arial" panose="020B0604020202020204" pitchFamily="34" charset="0"/>
              <a:buChar char="‒"/>
              <a:defRPr sz="3600" i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2pPr>
            <a:lvl3pPr marL="1485900" indent="-457200">
              <a:spcBef>
                <a:spcPts val="1600"/>
              </a:spcBef>
              <a:defRPr sz="320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3pPr>
            <a:lvl4pPr marL="2000250" indent="-457200">
              <a:spcBef>
                <a:spcPts val="1600"/>
              </a:spcBef>
              <a:defRPr sz="2800" i="1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4pPr>
            <a:lvl5pPr marL="2457450" indent="-400050">
              <a:spcBef>
                <a:spcPts val="1600"/>
              </a:spcBef>
              <a:defRPr sz="280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dirty="0" smtClean="0"/>
              <a:t>Approach or Methodology</a:t>
            </a:r>
          </a:p>
          <a:p>
            <a:pPr lvl="0"/>
            <a:r>
              <a:rPr lang="en-US" dirty="0" smtClean="0"/>
              <a:t>Novelty and Contributions</a:t>
            </a:r>
            <a:endParaRPr lang="en-US" dirty="0"/>
          </a:p>
        </p:txBody>
      </p:sp>
      <p:sp>
        <p:nvSpPr>
          <p:cNvPr id="57" name="Text Placeholder 54"/>
          <p:cNvSpPr>
            <a:spLocks noGrp="1"/>
          </p:cNvSpPr>
          <p:nvPr>
            <p:ph type="body" sz="quarter" idx="67" hasCustomPrompt="1"/>
          </p:nvPr>
        </p:nvSpPr>
        <p:spPr>
          <a:xfrm>
            <a:off x="24736426" y="20110754"/>
            <a:ext cx="8181974" cy="1834847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3600" b="0" baseline="0">
                <a:solidFill>
                  <a:schemeClr val="tx1"/>
                </a:solidFill>
              </a:defRPr>
            </a:lvl1pPr>
            <a:lvl2pPr marL="1567466" indent="0">
              <a:buNone/>
              <a:defRPr sz="4400"/>
            </a:lvl2pPr>
            <a:lvl3pPr marL="3134930" indent="0">
              <a:buNone/>
              <a:defRPr sz="4000"/>
            </a:lvl3pPr>
            <a:lvl4pPr marL="4702394" indent="0">
              <a:buNone/>
              <a:defRPr sz="3200"/>
            </a:lvl4pPr>
            <a:lvl5pPr marL="6269858" indent="0">
              <a:buNone/>
              <a:defRPr sz="3200"/>
            </a:lvl5pPr>
          </a:lstStyle>
          <a:p>
            <a:pPr lvl="0"/>
            <a:r>
              <a:rPr lang="en-US" dirty="0" smtClean="0"/>
              <a:t>Co-PIs</a:t>
            </a:r>
            <a:endParaRPr lang="en-US" dirty="0"/>
          </a:p>
        </p:txBody>
      </p:sp>
      <p:sp>
        <p:nvSpPr>
          <p:cNvPr id="58" name="Text Placeholder 2"/>
          <p:cNvSpPr>
            <a:spLocks noGrp="1"/>
          </p:cNvSpPr>
          <p:nvPr>
            <p:ph type="body" idx="48" hasCustomPrompt="1"/>
          </p:nvPr>
        </p:nvSpPr>
        <p:spPr>
          <a:xfrm>
            <a:off x="914400" y="11625073"/>
            <a:ext cx="15052676" cy="757428"/>
          </a:xfrm>
        </p:spPr>
        <p:txBody>
          <a:bodyPr anchor="t">
            <a:normAutofit/>
          </a:bodyPr>
          <a:lstStyle>
            <a:lvl1pPr marL="0" indent="0">
              <a:buNone/>
              <a:defRPr sz="5400" b="1" baseline="0">
                <a:latin typeface="Myriad Pro" pitchFamily="34" charset="0"/>
              </a:defRPr>
            </a:lvl1pPr>
            <a:lvl2pPr marL="1567464" indent="0">
              <a:buNone/>
              <a:defRPr sz="6900" b="1"/>
            </a:lvl2pPr>
            <a:lvl3pPr marL="3134930" indent="0">
              <a:buNone/>
              <a:defRPr sz="6200" b="1"/>
            </a:lvl3pPr>
            <a:lvl4pPr marL="4702394" indent="0">
              <a:buNone/>
              <a:defRPr sz="5600" b="1"/>
            </a:lvl4pPr>
            <a:lvl5pPr marL="6269858" indent="0">
              <a:buNone/>
              <a:defRPr sz="5600" b="1"/>
            </a:lvl5pPr>
            <a:lvl6pPr marL="7837323" indent="0">
              <a:buNone/>
              <a:defRPr sz="5600" b="1"/>
            </a:lvl6pPr>
            <a:lvl7pPr marL="9404787" indent="0">
              <a:buNone/>
              <a:defRPr sz="5600" b="1"/>
            </a:lvl7pPr>
            <a:lvl8pPr marL="10972251" indent="0">
              <a:buNone/>
              <a:defRPr sz="5600" b="1"/>
            </a:lvl8pPr>
            <a:lvl9pPr marL="12539717" indent="0">
              <a:buNone/>
              <a:defRPr sz="5600" b="1"/>
            </a:lvl9pPr>
          </a:lstStyle>
          <a:p>
            <a:pPr lvl="0"/>
            <a:r>
              <a:rPr lang="en-US" dirty="0" smtClean="0"/>
              <a:t>What / Deliverables</a:t>
            </a:r>
          </a:p>
        </p:txBody>
      </p:sp>
      <p:sp>
        <p:nvSpPr>
          <p:cNvPr id="36" name="Content Placeholder 2"/>
          <p:cNvSpPr>
            <a:spLocks noGrp="1"/>
          </p:cNvSpPr>
          <p:nvPr>
            <p:ph sz="half" idx="68" hasCustomPrompt="1"/>
          </p:nvPr>
        </p:nvSpPr>
        <p:spPr>
          <a:xfrm>
            <a:off x="1108078" y="12649198"/>
            <a:ext cx="14858998" cy="6753225"/>
          </a:xfrm>
        </p:spPr>
        <p:txBody>
          <a:bodyPr>
            <a:noAutofit/>
          </a:bodyPr>
          <a:lstStyle>
            <a:lvl1pPr marL="457200" indent="-457200">
              <a:spcBef>
                <a:spcPts val="1600"/>
              </a:spcBef>
              <a:buFont typeface="Arial" panose="020B0604020202020204" pitchFamily="34" charset="0"/>
              <a:buChar char="•"/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1pPr>
            <a:lvl2pPr marL="1028700" indent="-514350">
              <a:spcBef>
                <a:spcPts val="1600"/>
              </a:spcBef>
              <a:buSzPct val="80000"/>
              <a:buFont typeface="Arial" panose="020B0604020202020204" pitchFamily="34" charset="0"/>
              <a:buChar char="‒"/>
              <a:defRPr sz="3600" i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2pPr>
            <a:lvl3pPr marL="1485900" indent="-457200">
              <a:spcBef>
                <a:spcPts val="1600"/>
              </a:spcBef>
              <a:defRPr sz="320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3pPr>
            <a:lvl4pPr marL="2000250" indent="-457200">
              <a:spcBef>
                <a:spcPts val="1600"/>
              </a:spcBef>
              <a:defRPr sz="2800" i="1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4pPr>
            <a:lvl5pPr marL="2457450" indent="-400050">
              <a:spcBef>
                <a:spcPts val="1600"/>
              </a:spcBef>
              <a:defRPr sz="280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dirty="0" smtClean="0"/>
              <a:t>Motivation and/or Background</a:t>
            </a:r>
          </a:p>
          <a:p>
            <a:pPr lvl="0"/>
            <a:r>
              <a:rPr lang="en-US" dirty="0" smtClean="0"/>
              <a:t>Problem Description</a:t>
            </a:r>
          </a:p>
          <a:p>
            <a:pPr lvl="0"/>
            <a:r>
              <a:rPr lang="en-US" dirty="0" smtClean="0"/>
              <a:t>Deliverables</a:t>
            </a:r>
            <a:endParaRPr lang="en-US" dirty="0"/>
          </a:p>
        </p:txBody>
      </p:sp>
      <p:sp>
        <p:nvSpPr>
          <p:cNvPr id="5" name="TextBox 4"/>
          <p:cNvSpPr txBox="1"/>
          <p:nvPr userDrawn="1"/>
        </p:nvSpPr>
        <p:spPr>
          <a:xfrm>
            <a:off x="5080000" y="20501520"/>
            <a:ext cx="9271000" cy="1015663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6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FY19 </a:t>
            </a:r>
            <a:r>
              <a:rPr lang="en-US" sz="60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Call for Proposals</a:t>
            </a:r>
            <a:endParaRPr lang="en-US" sz="60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25506945" y="279400"/>
            <a:ext cx="7075909" cy="1879600"/>
            <a:chOff x="22159491" y="1680120"/>
            <a:chExt cx="7075909" cy="1879600"/>
          </a:xfrm>
        </p:grpSpPr>
        <p:sp>
          <p:nvSpPr>
            <p:cNvPr id="6" name="Rectangle 5"/>
            <p:cNvSpPr/>
            <p:nvPr userDrawn="1"/>
          </p:nvSpPr>
          <p:spPr>
            <a:xfrm>
              <a:off x="22159491" y="1680120"/>
              <a:ext cx="7075909" cy="18796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1">
              <a:schemeClr val="accent4"/>
            </a:lnRef>
            <a:fillRef idx="3">
              <a:schemeClr val="accent4"/>
            </a:fillRef>
            <a:effectRef idx="2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" name="Picture 1" descr="CRUSER_v4.1_subText.png"/>
            <p:cNvPicPr>
              <a:picLocks noChangeAspect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364700" y="1680120"/>
              <a:ext cx="6680200" cy="1676400"/>
            </a:xfrm>
            <a:prstGeom prst="rect">
              <a:avLst/>
            </a:prstGeom>
          </p:spPr>
        </p:pic>
      </p:grpSp>
    </p:spTree>
    <p:custDataLst>
      <p:tags r:id="rId1"/>
    </p:custDataLst>
    <p:extLst>
      <p:ext uri="{BB962C8B-B14F-4D97-AF65-F5344CB8AC3E}">
        <p14:creationId xmlns:p14="http://schemas.microsoft.com/office/powerpoint/2010/main" val="1886489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lobe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Picture 3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82902" y="7696201"/>
            <a:ext cx="16459199" cy="12801599"/>
          </a:xfrm>
          <a:prstGeom prst="rect">
            <a:avLst/>
          </a:prstGeom>
        </p:spPr>
      </p:pic>
      <p:sp>
        <p:nvSpPr>
          <p:cNvPr id="7" name="Rectangle 6"/>
          <p:cNvSpPr/>
          <p:nvPr userDrawn="1"/>
        </p:nvSpPr>
        <p:spPr>
          <a:xfrm>
            <a:off x="0" y="20116800"/>
            <a:ext cx="32918400" cy="18288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Placeholder 54"/>
          <p:cNvSpPr>
            <a:spLocks noGrp="1"/>
          </p:cNvSpPr>
          <p:nvPr>
            <p:ph type="body" sz="quarter" idx="34" hasCustomPrompt="1"/>
          </p:nvPr>
        </p:nvSpPr>
        <p:spPr>
          <a:xfrm>
            <a:off x="16881478" y="20110754"/>
            <a:ext cx="7893050" cy="1834847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3600" b="0" baseline="0">
                <a:solidFill>
                  <a:schemeClr val="tx1"/>
                </a:solidFill>
              </a:defRPr>
            </a:lvl1pPr>
            <a:lvl2pPr marL="1567466" indent="0">
              <a:buNone/>
              <a:defRPr sz="4400"/>
            </a:lvl2pPr>
            <a:lvl3pPr marL="3134930" indent="0">
              <a:buNone/>
              <a:defRPr sz="4000"/>
            </a:lvl3pPr>
            <a:lvl4pPr marL="4702394" indent="0">
              <a:buNone/>
              <a:defRPr sz="3200"/>
            </a:lvl4pPr>
            <a:lvl5pPr marL="6269858" indent="0">
              <a:buNone/>
              <a:defRPr sz="3200"/>
            </a:lvl5pPr>
          </a:lstStyle>
          <a:p>
            <a:pPr lvl="0"/>
            <a:r>
              <a:rPr lang="en-US" smtClean="0"/>
              <a:t>Your Name (in Bold), Rank, Branch Plus Advisor, URL etc.  </a:t>
            </a:r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35" hasCustomPrompt="1"/>
          </p:nvPr>
        </p:nvSpPr>
        <p:spPr>
          <a:xfrm>
            <a:off x="1600200" y="20116800"/>
            <a:ext cx="6477000" cy="1828800"/>
          </a:xfrm>
          <a:ln>
            <a:noFill/>
          </a:ln>
        </p:spPr>
        <p:txBody>
          <a:bodyPr vert="horz" lIns="313493" tIns="156747" rIns="313493" bIns="156747" rtlCol="0">
            <a:noAutofit/>
          </a:bodyPr>
          <a:lstStyle>
            <a:lvl1pPr marL="857250" indent="-857250" algn="l">
              <a:buFont typeface="Arial" panose="020B0604020202020204" pitchFamily="34" charset="0"/>
              <a:buNone/>
              <a:defRPr lang="en-US" sz="540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defRPr>
            </a:lvl1pPr>
          </a:lstStyle>
          <a:p>
            <a:pPr marL="0" lvl="0" indent="0" algn="ctr"/>
            <a:r>
              <a:rPr lang="en-US" smtClean="0"/>
              <a:t>Insert Logo</a:t>
            </a:r>
            <a:endParaRPr lang="en-US"/>
          </a:p>
        </p:txBody>
      </p:sp>
      <p:sp>
        <p:nvSpPr>
          <p:cNvPr id="22" name="Rectangle 21"/>
          <p:cNvSpPr/>
          <p:nvPr userDrawn="1"/>
        </p:nvSpPr>
        <p:spPr>
          <a:xfrm>
            <a:off x="0" y="0"/>
            <a:ext cx="32918400" cy="24384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Myriad Pro" pitchFamily="34" charset="0"/>
            </a:endParaRPr>
          </a:p>
        </p:txBody>
      </p:sp>
      <p:sp>
        <p:nvSpPr>
          <p:cNvPr id="23" name="Rectangle 22"/>
          <p:cNvSpPr/>
          <p:nvPr userDrawn="1"/>
        </p:nvSpPr>
        <p:spPr>
          <a:xfrm>
            <a:off x="0" y="2387600"/>
            <a:ext cx="32918400" cy="50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Myriad Pro" pitchFamily="34" charset="0"/>
            </a:endParaRPr>
          </a:p>
        </p:txBody>
      </p:sp>
      <p:pic>
        <p:nvPicPr>
          <p:cNvPr id="24" name="Picture 2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469600" y="228600"/>
            <a:ext cx="2880891" cy="2082659"/>
          </a:xfrm>
          <a:prstGeom prst="rect">
            <a:avLst/>
          </a:prstGeom>
        </p:spPr>
      </p:pic>
      <p:sp>
        <p:nvSpPr>
          <p:cNvPr id="25" name="TextBox 24"/>
          <p:cNvSpPr txBox="1"/>
          <p:nvPr userDrawn="1"/>
        </p:nvSpPr>
        <p:spPr>
          <a:xfrm>
            <a:off x="26365200" y="381000"/>
            <a:ext cx="61150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itchFamily="18" charset="0"/>
              </a:rPr>
              <a:t>Naval </a:t>
            </a:r>
          </a:p>
          <a:p>
            <a:r>
              <a:rPr lang="en-US" sz="3600" b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itchFamily="18" charset="0"/>
              </a:rPr>
              <a:t>Postgraduate</a:t>
            </a:r>
          </a:p>
          <a:p>
            <a:r>
              <a:rPr lang="en-US" sz="3600" b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rajan Pro" pitchFamily="18" charset="0"/>
              </a:rPr>
              <a:t>School</a:t>
            </a:r>
            <a:endParaRPr lang="en-US" sz="3600" b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rajan Pro" pitchFamily="18" charset="0"/>
            </a:endParaRPr>
          </a:p>
        </p:txBody>
      </p:sp>
      <p:sp>
        <p:nvSpPr>
          <p:cNvPr id="26" name="Text Placeholder 42"/>
          <p:cNvSpPr>
            <a:spLocks noGrp="1"/>
          </p:cNvSpPr>
          <p:nvPr userDrawn="1">
            <p:ph type="body" sz="quarter" idx="26" hasCustomPrompt="1"/>
          </p:nvPr>
        </p:nvSpPr>
        <p:spPr>
          <a:xfrm>
            <a:off x="914400" y="177800"/>
            <a:ext cx="20839340" cy="1879600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6600" b="1" baseline="0">
                <a:solidFill>
                  <a:schemeClr val="bg1"/>
                </a:solidFill>
                <a:latin typeface="Myriad Pro" pitchFamily="34" charset="0"/>
              </a:defRPr>
            </a:lvl1pPr>
            <a:lvl2pPr marL="1567466" indent="0">
              <a:buNone/>
              <a:defRPr/>
            </a:lvl2pPr>
            <a:lvl3pPr marL="3134930" indent="0">
              <a:buNone/>
              <a:defRPr/>
            </a:lvl3pPr>
            <a:lvl4pPr marL="4702394" indent="0">
              <a:buNone/>
              <a:defRPr/>
            </a:lvl4pPr>
            <a:lvl5pPr marL="6269858" indent="0">
              <a:buNone/>
              <a:defRPr/>
            </a:lvl5pPr>
          </a:lstStyle>
          <a:p>
            <a:pPr lvl="0"/>
            <a:r>
              <a:rPr lang="en-US" smtClean="0"/>
              <a:t>Click to Add Poster/Project Title here </a:t>
            </a:r>
          </a:p>
          <a:p>
            <a:pPr lvl="0"/>
            <a:r>
              <a:rPr lang="en-US" smtClean="0"/>
              <a:t>(about 55 characters).</a:t>
            </a:r>
            <a:endParaRPr lang="en-US"/>
          </a:p>
        </p:txBody>
      </p:sp>
      <p:sp>
        <p:nvSpPr>
          <p:cNvPr id="35" name="Picture Placeholder 2"/>
          <p:cNvSpPr>
            <a:spLocks noGrp="1"/>
          </p:cNvSpPr>
          <p:nvPr>
            <p:ph type="pic" idx="43" hasCustomPrompt="1"/>
          </p:nvPr>
        </p:nvSpPr>
        <p:spPr>
          <a:xfrm>
            <a:off x="8472054" y="20116800"/>
            <a:ext cx="6477000" cy="1828800"/>
          </a:xfrm>
          <a:ln>
            <a:noFill/>
          </a:ln>
        </p:spPr>
        <p:txBody>
          <a:bodyPr vert="horz" lIns="313493" tIns="156747" rIns="313493" bIns="156747" rtlCol="0">
            <a:noAutofit/>
          </a:bodyPr>
          <a:lstStyle>
            <a:lvl1pPr marL="857250" indent="-857250" algn="l">
              <a:buFont typeface="Arial" panose="020B0604020202020204" pitchFamily="34" charset="0"/>
              <a:buNone/>
              <a:defRPr lang="en-US" sz="540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defRPr>
            </a:lvl1pPr>
          </a:lstStyle>
          <a:p>
            <a:pPr marL="0" lvl="0" indent="0" algn="ctr"/>
            <a:r>
              <a:rPr lang="en-US" smtClean="0"/>
              <a:t>Insert Logo</a:t>
            </a:r>
            <a:endParaRPr lang="en-US"/>
          </a:p>
        </p:txBody>
      </p:sp>
      <p:sp>
        <p:nvSpPr>
          <p:cNvPr id="50" name="Text Placeholder 2"/>
          <p:cNvSpPr>
            <a:spLocks noGrp="1"/>
          </p:cNvSpPr>
          <p:nvPr>
            <p:ph type="body" idx="52" hasCustomPrompt="1"/>
          </p:nvPr>
        </p:nvSpPr>
        <p:spPr>
          <a:xfrm>
            <a:off x="16840202" y="10720198"/>
            <a:ext cx="15052676" cy="1219199"/>
          </a:xfrm>
        </p:spPr>
        <p:txBody>
          <a:bodyPr anchor="t">
            <a:normAutofit/>
          </a:bodyPr>
          <a:lstStyle>
            <a:lvl1pPr marL="0" indent="0">
              <a:buNone/>
              <a:defRPr sz="5400" b="1" baseline="0">
                <a:latin typeface="Myriad Pro" pitchFamily="34" charset="0"/>
              </a:defRPr>
            </a:lvl1pPr>
            <a:lvl2pPr marL="1567464" indent="0">
              <a:buNone/>
              <a:defRPr sz="6900" b="1"/>
            </a:lvl2pPr>
            <a:lvl3pPr marL="3134930" indent="0">
              <a:buNone/>
              <a:defRPr sz="6200" b="1"/>
            </a:lvl3pPr>
            <a:lvl4pPr marL="4702394" indent="0">
              <a:buNone/>
              <a:defRPr sz="5600" b="1"/>
            </a:lvl4pPr>
            <a:lvl5pPr marL="6269858" indent="0">
              <a:buNone/>
              <a:defRPr sz="5600" b="1"/>
            </a:lvl5pPr>
            <a:lvl6pPr marL="7837323" indent="0">
              <a:buNone/>
              <a:defRPr sz="5600" b="1"/>
            </a:lvl6pPr>
            <a:lvl7pPr marL="9404787" indent="0">
              <a:buNone/>
              <a:defRPr sz="5600" b="1"/>
            </a:lvl7pPr>
            <a:lvl8pPr marL="10972251" indent="0">
              <a:buNone/>
              <a:defRPr sz="5600" b="1"/>
            </a:lvl8pPr>
            <a:lvl9pPr marL="12539717" indent="0">
              <a:buNone/>
              <a:defRPr sz="5600" b="1"/>
            </a:lvl9pPr>
          </a:lstStyle>
          <a:p>
            <a:pPr lvl="0"/>
            <a:r>
              <a:rPr lang="en-US" smtClean="0"/>
              <a:t>Click to Add a Section Header</a:t>
            </a:r>
          </a:p>
        </p:txBody>
      </p:sp>
      <p:sp>
        <p:nvSpPr>
          <p:cNvPr id="51" name="Content Placeholder 2"/>
          <p:cNvSpPr>
            <a:spLocks noGrp="1"/>
          </p:cNvSpPr>
          <p:nvPr>
            <p:ph sz="half" idx="53" hasCustomPrompt="1"/>
          </p:nvPr>
        </p:nvSpPr>
        <p:spPr>
          <a:xfrm>
            <a:off x="16840201" y="11744325"/>
            <a:ext cx="15052676" cy="8105775"/>
          </a:xfrm>
        </p:spPr>
        <p:txBody>
          <a:bodyPr>
            <a:noAutofit/>
          </a:bodyPr>
          <a:lstStyle>
            <a:lvl1pPr marL="457200" indent="-457200">
              <a:spcBef>
                <a:spcPts val="1600"/>
              </a:spcBef>
              <a:buFont typeface="Arial" panose="020B0604020202020204" pitchFamily="34" charset="0"/>
              <a:buChar char="•"/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1pPr>
            <a:lvl2pPr marL="1028700" indent="-514350">
              <a:spcBef>
                <a:spcPts val="1600"/>
              </a:spcBef>
              <a:buSzPct val="80000"/>
              <a:buFont typeface="Arial" panose="020B0604020202020204" pitchFamily="34" charset="0"/>
              <a:buChar char="‒"/>
              <a:defRPr sz="3600" i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2pPr>
            <a:lvl3pPr marL="1485900" indent="-457200">
              <a:spcBef>
                <a:spcPts val="1600"/>
              </a:spcBef>
              <a:defRPr sz="320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3pPr>
            <a:lvl4pPr marL="2000250" indent="-457200">
              <a:spcBef>
                <a:spcPts val="1600"/>
              </a:spcBef>
              <a:defRPr sz="2800" i="1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4pPr>
            <a:lvl5pPr marL="2457450" indent="-400050">
              <a:spcBef>
                <a:spcPts val="1600"/>
              </a:spcBef>
              <a:defRPr sz="280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smtClean="0"/>
              <a:t>Click to add a paragraph or bullets.</a:t>
            </a:r>
            <a:endParaRPr lang="en-US"/>
          </a:p>
        </p:txBody>
      </p:sp>
      <p:sp>
        <p:nvSpPr>
          <p:cNvPr id="62" name="Text Placeholder 2"/>
          <p:cNvSpPr>
            <a:spLocks noGrp="1"/>
          </p:cNvSpPr>
          <p:nvPr>
            <p:ph type="body" idx="56" hasCustomPrompt="1"/>
          </p:nvPr>
        </p:nvSpPr>
        <p:spPr>
          <a:xfrm>
            <a:off x="16840202" y="3048000"/>
            <a:ext cx="12191999" cy="990600"/>
          </a:xfrm>
        </p:spPr>
        <p:txBody>
          <a:bodyPr anchor="t">
            <a:noAutofit/>
          </a:bodyPr>
          <a:lstStyle>
            <a:lvl1pPr marL="0" indent="0">
              <a:buNone/>
              <a:defRPr sz="5400" b="1" baseline="0">
                <a:latin typeface="Myriad Pro" pitchFamily="34" charset="0"/>
              </a:defRPr>
            </a:lvl1pPr>
            <a:lvl2pPr marL="1567464" indent="0">
              <a:buNone/>
              <a:defRPr sz="6900" b="1"/>
            </a:lvl2pPr>
            <a:lvl3pPr marL="3134930" indent="0">
              <a:buNone/>
              <a:defRPr sz="6200" b="1"/>
            </a:lvl3pPr>
            <a:lvl4pPr marL="4702394" indent="0">
              <a:buNone/>
              <a:defRPr sz="5600" b="1"/>
            </a:lvl4pPr>
            <a:lvl5pPr marL="6269858" indent="0">
              <a:buNone/>
              <a:defRPr sz="5600" b="1"/>
            </a:lvl5pPr>
            <a:lvl6pPr marL="7837323" indent="0">
              <a:buNone/>
              <a:defRPr sz="5600" b="1"/>
            </a:lvl6pPr>
            <a:lvl7pPr marL="9404787" indent="0">
              <a:buNone/>
              <a:defRPr sz="5600" b="1"/>
            </a:lvl7pPr>
            <a:lvl8pPr marL="10972251" indent="0">
              <a:buNone/>
              <a:defRPr sz="5600" b="1"/>
            </a:lvl8pPr>
            <a:lvl9pPr marL="12539717" indent="0">
              <a:buNone/>
              <a:defRPr sz="5600" b="1"/>
            </a:lvl9pPr>
          </a:lstStyle>
          <a:p>
            <a:pPr lvl="0"/>
            <a:r>
              <a:rPr lang="en-US" smtClean="0"/>
              <a:t>Click to Add Header</a:t>
            </a:r>
          </a:p>
        </p:txBody>
      </p:sp>
      <p:sp>
        <p:nvSpPr>
          <p:cNvPr id="63" name="Content Placeholder 2"/>
          <p:cNvSpPr>
            <a:spLocks noGrp="1"/>
          </p:cNvSpPr>
          <p:nvPr>
            <p:ph sz="half" idx="57" hasCustomPrompt="1"/>
          </p:nvPr>
        </p:nvSpPr>
        <p:spPr>
          <a:xfrm>
            <a:off x="16840202" y="4072128"/>
            <a:ext cx="7696200" cy="6595872"/>
          </a:xfrm>
        </p:spPr>
        <p:txBody>
          <a:bodyPr>
            <a:noAutofit/>
          </a:bodyPr>
          <a:lstStyle>
            <a:lvl1pPr marL="457200" indent="-457200">
              <a:spcBef>
                <a:spcPts val="1600"/>
              </a:spcBef>
              <a:buFont typeface="Arial" panose="020B0604020202020204" pitchFamily="34" charset="0"/>
              <a:buChar char="•"/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1pPr>
            <a:lvl2pPr marL="1028700" indent="-514350">
              <a:spcBef>
                <a:spcPts val="1600"/>
              </a:spcBef>
              <a:buSzPct val="80000"/>
              <a:buFont typeface="Arial" panose="020B0604020202020204" pitchFamily="34" charset="0"/>
              <a:buChar char="‒"/>
              <a:defRPr sz="3600" i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2pPr>
            <a:lvl3pPr marL="1485900" indent="-457200">
              <a:spcBef>
                <a:spcPts val="1600"/>
              </a:spcBef>
              <a:defRPr sz="320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3pPr>
            <a:lvl4pPr marL="2000250" indent="-457200">
              <a:spcBef>
                <a:spcPts val="1600"/>
              </a:spcBef>
              <a:defRPr sz="2800" i="1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4pPr>
            <a:lvl5pPr marL="2457450" indent="-400050">
              <a:spcBef>
                <a:spcPts val="1600"/>
              </a:spcBef>
              <a:defRPr sz="280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smtClean="0"/>
              <a:t>Click to add a paragraph or bullets.</a:t>
            </a:r>
            <a:endParaRPr lang="en-US"/>
          </a:p>
        </p:txBody>
      </p:sp>
      <p:sp>
        <p:nvSpPr>
          <p:cNvPr id="54" name="Text Placeholder 32"/>
          <p:cNvSpPr>
            <a:spLocks noGrp="1"/>
          </p:cNvSpPr>
          <p:nvPr>
            <p:ph type="body" sz="quarter" idx="65" hasCustomPrompt="1"/>
          </p:nvPr>
        </p:nvSpPr>
        <p:spPr>
          <a:xfrm>
            <a:off x="24993601" y="9324975"/>
            <a:ext cx="7049000" cy="656724"/>
          </a:xfrm>
        </p:spPr>
        <p:txBody>
          <a:bodyPr>
            <a:noAutofit/>
          </a:bodyPr>
          <a:lstStyle>
            <a:lvl1pPr marL="0" indent="0" algn="ctr">
              <a:buNone/>
              <a:defRPr sz="2800" i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3pPr marL="3134930" indent="0" algn="ctr">
              <a:buNone/>
              <a:defRPr sz="6000"/>
            </a:lvl3pPr>
            <a:lvl4pPr marL="4702394" indent="0" algn="ctr">
              <a:buNone/>
              <a:defRPr sz="4800"/>
            </a:lvl4pPr>
            <a:lvl5pPr marL="6269858" indent="0" algn="ctr">
              <a:buNone/>
              <a:defRPr sz="4800"/>
            </a:lvl5pPr>
          </a:lstStyle>
          <a:p>
            <a:pPr lvl="0"/>
            <a:r>
              <a:rPr lang="en-US" smtClean="0"/>
              <a:t>Click to Add Caption</a:t>
            </a:r>
            <a:endParaRPr lang="en-US"/>
          </a:p>
        </p:txBody>
      </p:sp>
      <p:sp>
        <p:nvSpPr>
          <p:cNvPr id="55" name="Picture Placeholder 2"/>
          <p:cNvSpPr>
            <a:spLocks noGrp="1"/>
          </p:cNvSpPr>
          <p:nvPr>
            <p:ph type="pic" idx="66" hasCustomPrompt="1"/>
          </p:nvPr>
        </p:nvSpPr>
        <p:spPr>
          <a:xfrm>
            <a:off x="24979953" y="4267200"/>
            <a:ext cx="7040880" cy="5029200"/>
          </a:xfrm>
          <a:ln>
            <a:solidFill>
              <a:schemeClr val="bg2"/>
            </a:solidFill>
          </a:ln>
        </p:spPr>
        <p:txBody>
          <a:bodyPr vert="horz" lIns="313493" tIns="156747" rIns="313493" bIns="156747" rtlCol="0">
            <a:noAutofit/>
          </a:bodyPr>
          <a:lstStyle>
            <a:lvl1pPr>
              <a:buNone/>
              <a:defRPr lang="en-US" sz="5400" baseline="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marL="0" lvl="0" indent="0" algn="ctr"/>
            <a:r>
              <a:rPr lang="en-US" smtClean="0"/>
              <a:t>Insert Picture</a:t>
            </a:r>
            <a:endParaRPr lang="en-US"/>
          </a:p>
        </p:txBody>
      </p:sp>
      <p:sp>
        <p:nvSpPr>
          <p:cNvPr id="57" name="Text Placeholder 54"/>
          <p:cNvSpPr>
            <a:spLocks noGrp="1"/>
          </p:cNvSpPr>
          <p:nvPr>
            <p:ph type="body" sz="quarter" idx="67" hasCustomPrompt="1"/>
          </p:nvPr>
        </p:nvSpPr>
        <p:spPr>
          <a:xfrm>
            <a:off x="24736426" y="20110754"/>
            <a:ext cx="8750300" cy="1834847"/>
          </a:xfrm>
        </p:spPr>
        <p:txBody>
          <a:bodyPr>
            <a:noAutofit/>
          </a:bodyPr>
          <a:lstStyle>
            <a:lvl1pPr marL="0" indent="0" algn="l">
              <a:spcBef>
                <a:spcPts val="0"/>
              </a:spcBef>
              <a:buNone/>
              <a:defRPr sz="3600" b="0" baseline="0">
                <a:solidFill>
                  <a:schemeClr val="tx1"/>
                </a:solidFill>
              </a:defRPr>
            </a:lvl1pPr>
            <a:lvl2pPr marL="1567466" indent="0">
              <a:buNone/>
              <a:defRPr sz="4400"/>
            </a:lvl2pPr>
            <a:lvl3pPr marL="3134930" indent="0">
              <a:buNone/>
              <a:defRPr sz="4000"/>
            </a:lvl3pPr>
            <a:lvl4pPr marL="4702394" indent="0">
              <a:buNone/>
              <a:defRPr sz="3200"/>
            </a:lvl4pPr>
            <a:lvl5pPr marL="6269858" indent="0">
              <a:buNone/>
              <a:defRPr sz="3200"/>
            </a:lvl5pPr>
          </a:lstStyle>
          <a:p>
            <a:pPr lvl="0"/>
            <a:r>
              <a:rPr lang="en-US" smtClean="0"/>
              <a:t>Additional Names here as needed.</a:t>
            </a:r>
            <a:endParaRPr lang="en-US"/>
          </a:p>
        </p:txBody>
      </p:sp>
      <p:sp>
        <p:nvSpPr>
          <p:cNvPr id="38" name="Text Placeholder 2"/>
          <p:cNvSpPr>
            <a:spLocks noGrp="1"/>
          </p:cNvSpPr>
          <p:nvPr>
            <p:ph type="body" idx="50" hasCustomPrompt="1"/>
          </p:nvPr>
        </p:nvSpPr>
        <p:spPr>
          <a:xfrm>
            <a:off x="914400" y="7564583"/>
            <a:ext cx="15052676" cy="1219199"/>
          </a:xfrm>
        </p:spPr>
        <p:txBody>
          <a:bodyPr anchor="t">
            <a:normAutofit/>
          </a:bodyPr>
          <a:lstStyle>
            <a:lvl1pPr marL="0" indent="0">
              <a:buNone/>
              <a:defRPr sz="5400" b="1" baseline="0">
                <a:latin typeface="Myriad Pro" pitchFamily="34" charset="0"/>
              </a:defRPr>
            </a:lvl1pPr>
            <a:lvl2pPr marL="1567464" indent="0">
              <a:buNone/>
              <a:defRPr sz="6900" b="1"/>
            </a:lvl2pPr>
            <a:lvl3pPr marL="3134930" indent="0">
              <a:buNone/>
              <a:defRPr sz="6200" b="1"/>
            </a:lvl3pPr>
            <a:lvl4pPr marL="4702394" indent="0">
              <a:buNone/>
              <a:defRPr sz="5600" b="1"/>
            </a:lvl4pPr>
            <a:lvl5pPr marL="6269858" indent="0">
              <a:buNone/>
              <a:defRPr sz="5600" b="1"/>
            </a:lvl5pPr>
            <a:lvl6pPr marL="7837323" indent="0">
              <a:buNone/>
              <a:defRPr sz="5600" b="1"/>
            </a:lvl6pPr>
            <a:lvl7pPr marL="9404787" indent="0">
              <a:buNone/>
              <a:defRPr sz="5600" b="1"/>
            </a:lvl7pPr>
            <a:lvl8pPr marL="10972251" indent="0">
              <a:buNone/>
              <a:defRPr sz="5600" b="1"/>
            </a:lvl8pPr>
            <a:lvl9pPr marL="12539717" indent="0">
              <a:buNone/>
              <a:defRPr sz="5600" b="1"/>
            </a:lvl9pPr>
          </a:lstStyle>
          <a:p>
            <a:pPr lvl="0"/>
            <a:r>
              <a:rPr lang="en-US" smtClean="0"/>
              <a:t>Click to Add a Section Header</a:t>
            </a:r>
          </a:p>
        </p:txBody>
      </p:sp>
      <p:sp>
        <p:nvSpPr>
          <p:cNvPr id="39" name="Content Placeholder 2"/>
          <p:cNvSpPr>
            <a:spLocks noGrp="1"/>
          </p:cNvSpPr>
          <p:nvPr>
            <p:ph sz="half" idx="51" hasCustomPrompt="1"/>
          </p:nvPr>
        </p:nvSpPr>
        <p:spPr>
          <a:xfrm>
            <a:off x="914400" y="8588710"/>
            <a:ext cx="15052676" cy="3505200"/>
          </a:xfrm>
        </p:spPr>
        <p:txBody>
          <a:bodyPr>
            <a:noAutofit/>
          </a:bodyPr>
          <a:lstStyle>
            <a:lvl1pPr marL="457200" indent="-457200">
              <a:spcBef>
                <a:spcPts val="1600"/>
              </a:spcBef>
              <a:buFont typeface="Arial" panose="020B0604020202020204" pitchFamily="34" charset="0"/>
              <a:buChar char="•"/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1pPr>
            <a:lvl2pPr marL="1028700" indent="-514350">
              <a:spcBef>
                <a:spcPts val="1600"/>
              </a:spcBef>
              <a:buSzPct val="80000"/>
              <a:buFont typeface="Arial" panose="020B0604020202020204" pitchFamily="34" charset="0"/>
              <a:buChar char="‒"/>
              <a:defRPr sz="3600" i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2pPr>
            <a:lvl3pPr marL="1485900" indent="-457200">
              <a:spcBef>
                <a:spcPts val="1600"/>
              </a:spcBef>
              <a:defRPr sz="320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3pPr>
            <a:lvl4pPr marL="2000250" indent="-457200">
              <a:spcBef>
                <a:spcPts val="1600"/>
              </a:spcBef>
              <a:defRPr sz="2800" i="1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4pPr>
            <a:lvl5pPr marL="2457450" indent="-400050">
              <a:spcBef>
                <a:spcPts val="1600"/>
              </a:spcBef>
              <a:defRPr sz="280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smtClean="0"/>
              <a:t>Click to add a paragraph or bullets.</a:t>
            </a:r>
            <a:endParaRPr lang="en-US"/>
          </a:p>
        </p:txBody>
      </p:sp>
      <p:sp>
        <p:nvSpPr>
          <p:cNvPr id="40" name="Text Placeholder 2"/>
          <p:cNvSpPr>
            <a:spLocks noGrp="1"/>
          </p:cNvSpPr>
          <p:nvPr>
            <p:ph type="body" idx="48" hasCustomPrompt="1"/>
          </p:nvPr>
        </p:nvSpPr>
        <p:spPr>
          <a:xfrm>
            <a:off x="914400" y="3048001"/>
            <a:ext cx="15052676" cy="1219199"/>
          </a:xfrm>
        </p:spPr>
        <p:txBody>
          <a:bodyPr anchor="t">
            <a:normAutofit/>
          </a:bodyPr>
          <a:lstStyle>
            <a:lvl1pPr marL="0" indent="0">
              <a:buNone/>
              <a:defRPr sz="5400" b="1" baseline="0">
                <a:latin typeface="Myriad Pro" pitchFamily="34" charset="0"/>
              </a:defRPr>
            </a:lvl1pPr>
            <a:lvl2pPr marL="1567464" indent="0">
              <a:buNone/>
              <a:defRPr sz="6900" b="1"/>
            </a:lvl2pPr>
            <a:lvl3pPr marL="3134930" indent="0">
              <a:buNone/>
              <a:defRPr sz="6200" b="1"/>
            </a:lvl3pPr>
            <a:lvl4pPr marL="4702394" indent="0">
              <a:buNone/>
              <a:defRPr sz="5600" b="1"/>
            </a:lvl4pPr>
            <a:lvl5pPr marL="6269858" indent="0">
              <a:buNone/>
              <a:defRPr sz="5600" b="1"/>
            </a:lvl5pPr>
            <a:lvl6pPr marL="7837323" indent="0">
              <a:buNone/>
              <a:defRPr sz="5600" b="1"/>
            </a:lvl6pPr>
            <a:lvl7pPr marL="9404787" indent="0">
              <a:buNone/>
              <a:defRPr sz="5600" b="1"/>
            </a:lvl7pPr>
            <a:lvl8pPr marL="10972251" indent="0">
              <a:buNone/>
              <a:defRPr sz="5600" b="1"/>
            </a:lvl8pPr>
            <a:lvl9pPr marL="12539717" indent="0">
              <a:buNone/>
              <a:defRPr sz="5600" b="1"/>
            </a:lvl9pPr>
          </a:lstStyle>
          <a:p>
            <a:pPr lvl="0"/>
            <a:r>
              <a:rPr lang="en-US" smtClean="0"/>
              <a:t>Click to Add a Section Header</a:t>
            </a:r>
          </a:p>
        </p:txBody>
      </p:sp>
      <p:sp>
        <p:nvSpPr>
          <p:cNvPr id="69" name="Picture Placeholder 2"/>
          <p:cNvSpPr>
            <a:spLocks noGrp="1"/>
          </p:cNvSpPr>
          <p:nvPr>
            <p:ph type="pic" idx="68" hasCustomPrompt="1"/>
          </p:nvPr>
        </p:nvSpPr>
        <p:spPr>
          <a:xfrm>
            <a:off x="1028700" y="12420600"/>
            <a:ext cx="4572000" cy="3200400"/>
          </a:xfrm>
          <a:ln>
            <a:solidFill>
              <a:schemeClr val="bg2"/>
            </a:solidFill>
          </a:ln>
        </p:spPr>
        <p:txBody>
          <a:bodyPr vert="horz" lIns="313493" tIns="156747" rIns="313493" bIns="156747" rtlCol="0">
            <a:noAutofit/>
          </a:bodyPr>
          <a:lstStyle>
            <a:lvl1pPr marL="857250" indent="-857250" algn="l">
              <a:buFont typeface="Arial" panose="020B0604020202020204" pitchFamily="34" charset="0"/>
              <a:buNone/>
              <a:defRPr lang="en-US" sz="540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defRPr>
            </a:lvl1pPr>
          </a:lstStyle>
          <a:p>
            <a:pPr marL="0" lvl="0" indent="0" algn="ctr"/>
            <a:r>
              <a:rPr lang="en-US" smtClean="0"/>
              <a:t>Insert Picture</a:t>
            </a:r>
            <a:endParaRPr lang="en-US"/>
          </a:p>
        </p:txBody>
      </p:sp>
      <p:sp>
        <p:nvSpPr>
          <p:cNvPr id="70" name="Text Placeholder 32"/>
          <p:cNvSpPr>
            <a:spLocks noGrp="1"/>
          </p:cNvSpPr>
          <p:nvPr>
            <p:ph type="body" sz="quarter" idx="69" hasCustomPrompt="1"/>
          </p:nvPr>
        </p:nvSpPr>
        <p:spPr>
          <a:xfrm>
            <a:off x="1028700" y="15659100"/>
            <a:ext cx="4572000" cy="609600"/>
          </a:xfrm>
        </p:spPr>
        <p:txBody>
          <a:bodyPr>
            <a:noAutofit/>
          </a:bodyPr>
          <a:lstStyle>
            <a:lvl1pPr marL="0" indent="0" algn="ctr">
              <a:buNone/>
              <a:defRPr sz="2800" i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3pPr marL="3134930" indent="0" algn="ctr">
              <a:buNone/>
              <a:defRPr sz="6000"/>
            </a:lvl3pPr>
            <a:lvl4pPr marL="4702394" indent="0" algn="ctr">
              <a:buNone/>
              <a:defRPr sz="4800"/>
            </a:lvl4pPr>
            <a:lvl5pPr marL="6269858" indent="0" algn="ctr">
              <a:buNone/>
              <a:defRPr sz="4800"/>
            </a:lvl5pPr>
          </a:lstStyle>
          <a:p>
            <a:pPr lvl="0"/>
            <a:r>
              <a:rPr lang="en-US" smtClean="0"/>
              <a:t>Click to Add Caption    </a:t>
            </a:r>
            <a:endParaRPr lang="en-US"/>
          </a:p>
        </p:txBody>
      </p:sp>
      <p:sp>
        <p:nvSpPr>
          <p:cNvPr id="71" name="Picture Placeholder 2"/>
          <p:cNvSpPr>
            <a:spLocks noGrp="1"/>
          </p:cNvSpPr>
          <p:nvPr>
            <p:ph type="pic" idx="70" hasCustomPrompt="1"/>
          </p:nvPr>
        </p:nvSpPr>
        <p:spPr>
          <a:xfrm>
            <a:off x="6081713" y="12420600"/>
            <a:ext cx="4572000" cy="3200400"/>
          </a:xfrm>
          <a:ln>
            <a:solidFill>
              <a:schemeClr val="bg2"/>
            </a:solidFill>
          </a:ln>
        </p:spPr>
        <p:txBody>
          <a:bodyPr vert="horz" lIns="313493" tIns="156747" rIns="313493" bIns="156747" rtlCol="0">
            <a:noAutofit/>
          </a:bodyPr>
          <a:lstStyle>
            <a:lvl1pPr marL="857250" indent="-857250" algn="l">
              <a:buFont typeface="Arial" panose="020B0604020202020204" pitchFamily="34" charset="0"/>
              <a:buNone/>
              <a:defRPr lang="en-US" sz="540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defRPr>
            </a:lvl1pPr>
          </a:lstStyle>
          <a:p>
            <a:pPr marL="0" lvl="0" indent="0" algn="ctr"/>
            <a:r>
              <a:rPr lang="en-US" smtClean="0"/>
              <a:t>Insert Picture</a:t>
            </a:r>
            <a:endParaRPr lang="en-US"/>
          </a:p>
        </p:txBody>
      </p:sp>
      <p:sp>
        <p:nvSpPr>
          <p:cNvPr id="72" name="Text Placeholder 32"/>
          <p:cNvSpPr>
            <a:spLocks noGrp="1"/>
          </p:cNvSpPr>
          <p:nvPr>
            <p:ph type="body" sz="quarter" idx="71" hasCustomPrompt="1"/>
          </p:nvPr>
        </p:nvSpPr>
        <p:spPr>
          <a:xfrm>
            <a:off x="6066972" y="15659100"/>
            <a:ext cx="4572000" cy="609600"/>
          </a:xfrm>
        </p:spPr>
        <p:txBody>
          <a:bodyPr>
            <a:noAutofit/>
          </a:bodyPr>
          <a:lstStyle>
            <a:lvl1pPr marL="0" indent="0" algn="ctr">
              <a:buNone/>
              <a:defRPr sz="2800" i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3pPr marL="3134930" indent="0" algn="ctr">
              <a:buNone/>
              <a:defRPr sz="6000"/>
            </a:lvl3pPr>
            <a:lvl4pPr marL="4702394" indent="0" algn="ctr">
              <a:buNone/>
              <a:defRPr sz="4800"/>
            </a:lvl4pPr>
            <a:lvl5pPr marL="6269858" indent="0" algn="ctr">
              <a:buNone/>
              <a:defRPr sz="4800"/>
            </a:lvl5pPr>
          </a:lstStyle>
          <a:p>
            <a:pPr lvl="0"/>
            <a:r>
              <a:rPr lang="en-US" smtClean="0"/>
              <a:t>Click to Add Caption    </a:t>
            </a:r>
            <a:endParaRPr lang="en-US"/>
          </a:p>
        </p:txBody>
      </p:sp>
      <p:sp>
        <p:nvSpPr>
          <p:cNvPr id="75" name="Picture Placeholder 2"/>
          <p:cNvSpPr>
            <a:spLocks noGrp="1"/>
          </p:cNvSpPr>
          <p:nvPr>
            <p:ph type="pic" idx="72" hasCustomPrompt="1"/>
          </p:nvPr>
        </p:nvSpPr>
        <p:spPr>
          <a:xfrm>
            <a:off x="11134724" y="12420600"/>
            <a:ext cx="4572000" cy="3200400"/>
          </a:xfrm>
          <a:ln>
            <a:solidFill>
              <a:schemeClr val="bg2"/>
            </a:solidFill>
          </a:ln>
        </p:spPr>
        <p:txBody>
          <a:bodyPr vert="horz" lIns="313493" tIns="156747" rIns="313493" bIns="156747" rtlCol="0">
            <a:noAutofit/>
          </a:bodyPr>
          <a:lstStyle>
            <a:lvl1pPr marL="857250" indent="-857250" algn="l">
              <a:buFont typeface="Arial" panose="020B0604020202020204" pitchFamily="34" charset="0"/>
              <a:buNone/>
              <a:defRPr lang="en-US" sz="540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defRPr>
            </a:lvl1pPr>
          </a:lstStyle>
          <a:p>
            <a:pPr marL="0" lvl="0" indent="0" algn="ctr"/>
            <a:r>
              <a:rPr lang="en-US" smtClean="0"/>
              <a:t>Insert Picture</a:t>
            </a:r>
            <a:endParaRPr lang="en-US"/>
          </a:p>
        </p:txBody>
      </p:sp>
      <p:sp>
        <p:nvSpPr>
          <p:cNvPr id="76" name="Text Placeholder 32"/>
          <p:cNvSpPr>
            <a:spLocks noGrp="1"/>
          </p:cNvSpPr>
          <p:nvPr>
            <p:ph type="body" sz="quarter" idx="73" hasCustomPrompt="1"/>
          </p:nvPr>
        </p:nvSpPr>
        <p:spPr>
          <a:xfrm>
            <a:off x="11134724" y="15659100"/>
            <a:ext cx="4572000" cy="609600"/>
          </a:xfrm>
        </p:spPr>
        <p:txBody>
          <a:bodyPr>
            <a:noAutofit/>
          </a:bodyPr>
          <a:lstStyle>
            <a:lvl1pPr marL="0" indent="0" algn="ctr">
              <a:buNone/>
              <a:defRPr sz="2800" i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3pPr marL="3134930" indent="0" algn="ctr">
              <a:buNone/>
              <a:defRPr sz="6000"/>
            </a:lvl3pPr>
            <a:lvl4pPr marL="4702394" indent="0" algn="ctr">
              <a:buNone/>
              <a:defRPr sz="4800"/>
            </a:lvl4pPr>
            <a:lvl5pPr marL="6269858" indent="0" algn="ctr">
              <a:buNone/>
              <a:defRPr sz="4800"/>
            </a:lvl5pPr>
          </a:lstStyle>
          <a:p>
            <a:pPr lvl="0"/>
            <a:r>
              <a:rPr lang="en-US" smtClean="0"/>
              <a:t>Click to Add Caption    </a:t>
            </a:r>
            <a:endParaRPr lang="en-US"/>
          </a:p>
        </p:txBody>
      </p:sp>
      <p:sp>
        <p:nvSpPr>
          <p:cNvPr id="77" name="Content Placeholder 2"/>
          <p:cNvSpPr>
            <a:spLocks noGrp="1"/>
          </p:cNvSpPr>
          <p:nvPr>
            <p:ph sz="half" idx="74" hasCustomPrompt="1"/>
          </p:nvPr>
        </p:nvSpPr>
        <p:spPr>
          <a:xfrm>
            <a:off x="914400" y="16344900"/>
            <a:ext cx="15052676" cy="3505200"/>
          </a:xfrm>
        </p:spPr>
        <p:txBody>
          <a:bodyPr>
            <a:noAutofit/>
          </a:bodyPr>
          <a:lstStyle>
            <a:lvl1pPr marL="457200" indent="-457200">
              <a:spcBef>
                <a:spcPts val="1600"/>
              </a:spcBef>
              <a:buFont typeface="Arial" panose="020B0604020202020204" pitchFamily="34" charset="0"/>
              <a:buChar char="•"/>
              <a:defRPr sz="3600" baseline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1pPr>
            <a:lvl2pPr marL="1028700" indent="-514350">
              <a:spcBef>
                <a:spcPts val="1600"/>
              </a:spcBef>
              <a:buSzPct val="80000"/>
              <a:buFont typeface="Arial" panose="020B0604020202020204" pitchFamily="34" charset="0"/>
              <a:buChar char="‒"/>
              <a:defRPr sz="3600" i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2pPr>
            <a:lvl3pPr marL="1485900" indent="-457200">
              <a:spcBef>
                <a:spcPts val="1600"/>
              </a:spcBef>
              <a:defRPr sz="320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3pPr>
            <a:lvl4pPr marL="2000250" indent="-457200">
              <a:spcBef>
                <a:spcPts val="1600"/>
              </a:spcBef>
              <a:defRPr sz="2800" i="1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4pPr>
            <a:lvl5pPr marL="2457450" indent="-400050">
              <a:spcBef>
                <a:spcPts val="1600"/>
              </a:spcBef>
              <a:defRPr sz="280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smtClean="0"/>
              <a:t>Click to add a paragraph or bullets.</a:t>
            </a:r>
            <a:endParaRPr lang="en-US"/>
          </a:p>
        </p:txBody>
      </p:sp>
      <p:sp>
        <p:nvSpPr>
          <p:cNvPr id="78" name="Content Placeholder 2"/>
          <p:cNvSpPr>
            <a:spLocks noGrp="1"/>
          </p:cNvSpPr>
          <p:nvPr>
            <p:ph sz="half" idx="49" hasCustomPrompt="1"/>
          </p:nvPr>
        </p:nvSpPr>
        <p:spPr>
          <a:xfrm>
            <a:off x="914400" y="4072128"/>
            <a:ext cx="15052676" cy="3505200"/>
          </a:xfrm>
        </p:spPr>
        <p:txBody>
          <a:bodyPr>
            <a:noAutofit/>
          </a:bodyPr>
          <a:lstStyle>
            <a:lvl1pPr marL="457200" indent="-457200">
              <a:spcBef>
                <a:spcPts val="1600"/>
              </a:spcBef>
              <a:buFont typeface="Arial" panose="020B0604020202020204" pitchFamily="34" charset="0"/>
              <a:buChar char="•"/>
              <a:defRPr lang="en-US"/>
            </a:lvl1pPr>
            <a:lvl2pPr marL="1028700" indent="-514350">
              <a:spcBef>
                <a:spcPts val="1600"/>
              </a:spcBef>
              <a:buSzPct val="80000"/>
              <a:buFont typeface="Arial" panose="020B0604020202020204" pitchFamily="34" charset="0"/>
              <a:buChar char="‒"/>
              <a:defRPr sz="3600" i="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2pPr>
            <a:lvl3pPr marL="1485900" indent="-457200">
              <a:spcBef>
                <a:spcPts val="1600"/>
              </a:spcBef>
              <a:defRPr sz="320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3pPr>
            <a:lvl4pPr marL="2000250" indent="-457200">
              <a:spcBef>
                <a:spcPts val="1600"/>
              </a:spcBef>
              <a:defRPr sz="2800" i="1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4pPr>
            <a:lvl5pPr marL="2457450" indent="-400050">
              <a:spcBef>
                <a:spcPts val="1600"/>
              </a:spcBef>
              <a:defRPr sz="2800">
                <a:solidFill>
                  <a:schemeClr val="tx1">
                    <a:lumMod val="85000"/>
                    <a:lumOff val="15000"/>
                  </a:schemeClr>
                </a:solidFill>
                <a:latin typeface="Minion Pro" pitchFamily="18" charset="0"/>
              </a:defRPr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smtClean="0"/>
              <a:t>Click to add a paragraph or bullets.</a:t>
            </a:r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172547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mplat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custDataLst>
      <p:tags r:id="rId1"/>
    </p:custDataLst>
    <p:extLst>
      <p:ext uri="{BB962C8B-B14F-4D97-AF65-F5344CB8AC3E}">
        <p14:creationId xmlns:p14="http://schemas.microsoft.com/office/powerpoint/2010/main" val="3027574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tags" Target="../tags/tag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45920" y="878842"/>
            <a:ext cx="29626560" cy="36576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marL="0" lvl="0" indent="0">
              <a:spcBef>
                <a:spcPct val="20000"/>
              </a:spcBef>
              <a:buFont typeface="Arial" panose="020B0604020202020204" pitchFamily="34" charset="0"/>
            </a:pPr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45920" y="5120644"/>
            <a:ext cx="29626560" cy="14024607"/>
          </a:xfrm>
          <a:prstGeom prst="rect">
            <a:avLst/>
          </a:prstGeom>
        </p:spPr>
        <p:txBody>
          <a:bodyPr>
            <a:noAutofit/>
          </a:bodyPr>
          <a:lstStyle/>
          <a:p>
            <a:pPr marL="457200" lvl="0" indent="-457200">
              <a:spcBef>
                <a:spcPts val="1600"/>
              </a:spcBef>
            </a:pPr>
            <a:r>
              <a:rPr lang="en-US" smtClean="0"/>
              <a:t>Click to edit Master text styles</a:t>
            </a:r>
          </a:p>
          <a:p>
            <a:pPr marL="457200" lvl="1" indent="-457200">
              <a:spcBef>
                <a:spcPts val="1600"/>
              </a:spcBef>
            </a:pPr>
            <a:r>
              <a:rPr lang="en-US" smtClean="0"/>
              <a:t>Second level</a:t>
            </a:r>
          </a:p>
          <a:p>
            <a:pPr marL="457200" lvl="2" indent="-457200">
              <a:spcBef>
                <a:spcPts val="1600"/>
              </a:spcBef>
            </a:pPr>
            <a:r>
              <a:rPr lang="en-US" smtClean="0"/>
              <a:t>Third level</a:t>
            </a:r>
          </a:p>
          <a:p>
            <a:pPr marL="457200" lvl="3" indent="-457200">
              <a:spcBef>
                <a:spcPts val="1600"/>
              </a:spcBef>
            </a:pPr>
            <a:r>
              <a:rPr lang="en-US" smtClean="0"/>
              <a:t>Fourth level</a:t>
            </a:r>
          </a:p>
          <a:p>
            <a:pPr marL="457200" lvl="4" indent="-457200">
              <a:spcBef>
                <a:spcPts val="1600"/>
              </a:spcBef>
            </a:pPr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45920" y="20340323"/>
            <a:ext cx="7680960" cy="1168400"/>
          </a:xfrm>
          <a:prstGeom prst="rect">
            <a:avLst/>
          </a:prstGeom>
        </p:spPr>
        <p:txBody>
          <a:bodyPr vert="horz" lIns="313493" tIns="156747" rIns="313493" bIns="156747" rtlCol="0" anchor="ctr"/>
          <a:lstStyle>
            <a:lvl1pPr algn="l">
              <a:defRPr sz="4100">
                <a:solidFill>
                  <a:schemeClr val="tx1">
                    <a:tint val="75000"/>
                  </a:schemeClr>
                </a:solidFill>
                <a:latin typeface="Myriad Pro" pitchFamily="34" charset="0"/>
              </a:defRPr>
            </a:lvl1pPr>
          </a:lstStyle>
          <a:p>
            <a:fld id="{5F626E7F-91D9-42E6-A174-8657D5B99B8B}" type="datetimeFigureOut">
              <a:rPr lang="en-US" smtClean="0"/>
              <a:pPr/>
              <a:t>6/28/18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247120" y="20340323"/>
            <a:ext cx="10424160" cy="1168400"/>
          </a:xfrm>
          <a:prstGeom prst="rect">
            <a:avLst/>
          </a:prstGeom>
        </p:spPr>
        <p:txBody>
          <a:bodyPr vert="horz" lIns="313493" tIns="156747" rIns="313493" bIns="156747" rtlCol="0" anchor="ctr"/>
          <a:lstStyle>
            <a:lvl1pPr algn="ctr">
              <a:defRPr sz="4100">
                <a:solidFill>
                  <a:schemeClr val="tx1">
                    <a:tint val="75000"/>
                  </a:schemeClr>
                </a:solidFill>
                <a:latin typeface="Myriad Pro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591520" y="20340323"/>
            <a:ext cx="7680960" cy="1168400"/>
          </a:xfrm>
          <a:prstGeom prst="rect">
            <a:avLst/>
          </a:prstGeom>
        </p:spPr>
        <p:txBody>
          <a:bodyPr vert="horz" lIns="313493" tIns="156747" rIns="313493" bIns="156747" rtlCol="0" anchor="ctr"/>
          <a:lstStyle>
            <a:lvl1pPr algn="r">
              <a:defRPr sz="4100">
                <a:solidFill>
                  <a:schemeClr val="tx1">
                    <a:tint val="75000"/>
                  </a:schemeClr>
                </a:solidFill>
                <a:latin typeface="Myriad Pro" pitchFamily="34" charset="0"/>
              </a:defRPr>
            </a:lvl1pPr>
          </a:lstStyle>
          <a:p>
            <a:fld id="{775E2554-FE61-4B7C-8F36-203132E0D50D}" type="slidenum">
              <a:rPr lang="en-US" smtClean="0"/>
              <a:pPr/>
              <a:t>‹#›</a:t>
            </a:fld>
            <a:endParaRPr lang="en-US"/>
          </a:p>
        </p:txBody>
      </p:sp>
    </p:spTree>
    <p:custDataLst>
      <p:tags r:id="rId6"/>
    </p:custDataLst>
    <p:extLst>
      <p:ext uri="{BB962C8B-B14F-4D97-AF65-F5344CB8AC3E}">
        <p14:creationId xmlns:p14="http://schemas.microsoft.com/office/powerpoint/2010/main" val="4258233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9" r:id="rId2"/>
    <p:sldLayoutId id="2147483660" r:id="rId3"/>
    <p:sldLayoutId id="2147483658" r:id="rId4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3134930" rtl="0" eaLnBrk="1" latinLnBrk="0" hangingPunct="1">
        <a:spcBef>
          <a:spcPct val="0"/>
        </a:spcBef>
        <a:buNone/>
        <a:defRPr lang="en-US" sz="5400" b="1" kern="1200" baseline="0">
          <a:solidFill>
            <a:schemeClr val="tx1">
              <a:lumMod val="85000"/>
              <a:lumOff val="15000"/>
            </a:schemeClr>
          </a:solidFill>
          <a:latin typeface="Myriad Pro" pitchFamily="34" charset="0"/>
          <a:ea typeface="+mn-ea"/>
          <a:cs typeface="+mn-cs"/>
        </a:defRPr>
      </a:lvl1pPr>
    </p:titleStyle>
    <p:bodyStyle>
      <a:lvl1pPr marL="1175598" indent="-1175598" algn="l" defTabSz="313493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en-US" sz="3600" kern="1200" baseline="0" smtClean="0">
          <a:solidFill>
            <a:schemeClr val="tx1">
              <a:lumMod val="85000"/>
              <a:lumOff val="15000"/>
            </a:schemeClr>
          </a:solidFill>
          <a:latin typeface="Minion Pro" pitchFamily="18" charset="0"/>
          <a:ea typeface="+mn-ea"/>
          <a:cs typeface="+mn-cs"/>
        </a:defRPr>
      </a:lvl1pPr>
      <a:lvl2pPr marL="2547131" indent="-979665" algn="l" defTabSz="3134930" rtl="0" eaLnBrk="1" latinLnBrk="0" hangingPunct="1">
        <a:spcBef>
          <a:spcPct val="20000"/>
        </a:spcBef>
        <a:buFont typeface="Arial" panose="020B0604020202020204" pitchFamily="34" charset="0"/>
        <a:buChar char="–"/>
        <a:defRPr lang="en-US" sz="3600" i="0" kern="1200" smtClean="0">
          <a:solidFill>
            <a:schemeClr val="tx1">
              <a:lumMod val="85000"/>
              <a:lumOff val="15000"/>
            </a:schemeClr>
          </a:solidFill>
          <a:latin typeface="Minion Pro" pitchFamily="18" charset="0"/>
          <a:ea typeface="+mn-ea"/>
          <a:cs typeface="+mn-cs"/>
        </a:defRPr>
      </a:lvl2pPr>
      <a:lvl3pPr marL="3918662" indent="-783732" algn="l" defTabSz="3134930" rtl="0" eaLnBrk="1" latinLnBrk="0" hangingPunct="1">
        <a:spcBef>
          <a:spcPct val="20000"/>
        </a:spcBef>
        <a:buFont typeface="Arial" panose="020B0604020202020204" pitchFamily="34" charset="0"/>
        <a:buChar char="•"/>
        <a:defRPr lang="en-US" sz="3200" kern="1200" smtClean="0">
          <a:solidFill>
            <a:schemeClr val="tx1">
              <a:lumMod val="85000"/>
              <a:lumOff val="15000"/>
            </a:schemeClr>
          </a:solidFill>
          <a:latin typeface="Minion Pro" pitchFamily="18" charset="0"/>
          <a:ea typeface="+mn-ea"/>
          <a:cs typeface="+mn-cs"/>
        </a:defRPr>
      </a:lvl3pPr>
      <a:lvl4pPr marL="5486126" indent="-783732" algn="l" defTabSz="3134930" rtl="0" eaLnBrk="1" latinLnBrk="0" hangingPunct="1">
        <a:spcBef>
          <a:spcPct val="20000"/>
        </a:spcBef>
        <a:buFont typeface="Arial" panose="020B0604020202020204" pitchFamily="34" charset="0"/>
        <a:buChar char="–"/>
        <a:defRPr lang="en-US" sz="2800" i="1" kern="1200" smtClean="0">
          <a:solidFill>
            <a:schemeClr val="tx1">
              <a:lumMod val="85000"/>
              <a:lumOff val="15000"/>
            </a:schemeClr>
          </a:solidFill>
          <a:latin typeface="Minion Pro" pitchFamily="18" charset="0"/>
          <a:ea typeface="+mn-ea"/>
          <a:cs typeface="+mn-cs"/>
        </a:defRPr>
      </a:lvl4pPr>
      <a:lvl5pPr marL="7053590" indent="-783732" algn="l" defTabSz="3134930" rtl="0" eaLnBrk="1" latinLnBrk="0" hangingPunct="1">
        <a:spcBef>
          <a:spcPct val="20000"/>
        </a:spcBef>
        <a:buFont typeface="Arial" panose="020B0604020202020204" pitchFamily="34" charset="0"/>
        <a:buChar char="»"/>
        <a:defRPr lang="en-US" sz="2800" kern="1200">
          <a:solidFill>
            <a:schemeClr val="tx1">
              <a:lumMod val="85000"/>
              <a:lumOff val="15000"/>
            </a:schemeClr>
          </a:solidFill>
          <a:latin typeface="Minion Pro" pitchFamily="18" charset="0"/>
          <a:ea typeface="+mn-ea"/>
          <a:cs typeface="+mn-cs"/>
        </a:defRPr>
      </a:lvl5pPr>
      <a:lvl6pPr marL="8621055" indent="-783732" algn="l" defTabSz="3134930" rtl="0" eaLnBrk="1" latinLnBrk="0" hangingPunct="1">
        <a:spcBef>
          <a:spcPct val="20000"/>
        </a:spcBef>
        <a:buFont typeface="Arial" panose="020B0604020202020204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6pPr>
      <a:lvl7pPr marL="10188519" indent="-783732" algn="l" defTabSz="3134930" rtl="0" eaLnBrk="1" latinLnBrk="0" hangingPunct="1">
        <a:spcBef>
          <a:spcPct val="20000"/>
        </a:spcBef>
        <a:buFont typeface="Arial" panose="020B0604020202020204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7pPr>
      <a:lvl8pPr marL="11755983" indent="-783732" algn="l" defTabSz="3134930" rtl="0" eaLnBrk="1" latinLnBrk="0" hangingPunct="1">
        <a:spcBef>
          <a:spcPct val="20000"/>
        </a:spcBef>
        <a:buFont typeface="Arial" panose="020B0604020202020204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8pPr>
      <a:lvl9pPr marL="13323449" indent="-783732" algn="l" defTabSz="3134930" rtl="0" eaLnBrk="1" latinLnBrk="0" hangingPunct="1">
        <a:spcBef>
          <a:spcPct val="20000"/>
        </a:spcBef>
        <a:buFont typeface="Arial" panose="020B0604020202020204" pitchFamily="34" charset="0"/>
        <a:buChar char="•"/>
        <a:defRPr sz="6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13493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1pPr>
      <a:lvl2pPr marL="1567464" algn="l" defTabSz="313493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2pPr>
      <a:lvl3pPr marL="3134930" algn="l" defTabSz="313493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3pPr>
      <a:lvl4pPr marL="4702394" algn="l" defTabSz="313493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4pPr>
      <a:lvl5pPr marL="6269858" algn="l" defTabSz="313493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5pPr>
      <a:lvl6pPr marL="7837323" algn="l" defTabSz="313493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6pPr>
      <a:lvl7pPr marL="9404787" algn="l" defTabSz="313493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7pPr>
      <a:lvl8pPr marL="10972251" algn="l" defTabSz="313493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8pPr>
      <a:lvl9pPr marL="12539717" algn="l" defTabSz="3134930" rtl="0" eaLnBrk="1" latinLnBrk="0" hangingPunct="1">
        <a:defRPr sz="6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3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6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quarter" idx="24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26"/>
          </p:nvPr>
        </p:nvSpPr>
        <p:spPr/>
        <p:txBody>
          <a:bodyPr/>
          <a:lstStyle/>
          <a:p>
            <a:r>
              <a:rPr lang="en-US" dirty="0" smtClean="0"/>
              <a:t>Title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52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5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5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half" idx="5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67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idx="48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half" idx="68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84316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  <p:tag name="ARTICULATE_SLIDE_COUNT" val="3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Landscape_templates">
  <a:themeElements>
    <a:clrScheme name="NPS Colors (Blue / Gray Combo with Camo-Plumb)">
      <a:dk1>
        <a:sysClr val="windowText" lastClr="000000"/>
      </a:dk1>
      <a:lt1>
        <a:sysClr val="window" lastClr="FFFFFF"/>
      </a:lt1>
      <a:dk2>
        <a:srgbClr val="00457C"/>
      </a:dk2>
      <a:lt2>
        <a:srgbClr val="BEBEBE"/>
      </a:lt2>
      <a:accent1>
        <a:srgbClr val="FFD457"/>
      </a:accent1>
      <a:accent2>
        <a:srgbClr val="4569A3"/>
      </a:accent2>
      <a:accent3>
        <a:srgbClr val="52627C"/>
      </a:accent3>
      <a:accent4>
        <a:srgbClr val="798384"/>
      </a:accent4>
      <a:accent5>
        <a:srgbClr val="5C7868"/>
      </a:accent5>
      <a:accent6>
        <a:srgbClr val="6C5C76"/>
      </a:accent6>
      <a:hlink>
        <a:srgbClr val="0044CC"/>
      </a:hlink>
      <a:folHlink>
        <a:srgbClr val="6600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Landscape_templates</Template>
  <TotalTime>42</TotalTime>
  <Words>1</Words>
  <Application>Microsoft Macintosh PowerPoint</Application>
  <PresentationFormat>Custom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Landscape_templates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Taflinger, Marianne Contractor</dc:creator>
  <cp:lastModifiedBy>Carl Oros</cp:lastModifiedBy>
  <cp:revision>12</cp:revision>
  <cp:lastPrinted>2015-03-18T19:40:55Z</cp:lastPrinted>
  <dcterms:created xsi:type="dcterms:W3CDTF">2015-04-24T20:41:37Z</dcterms:created>
  <dcterms:modified xsi:type="dcterms:W3CDTF">2018-06-28T17:33:03Z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A8DB5F5E-2EA1-4444-89D1-59F70D9B36BB</vt:lpwstr>
  </property>
  <property fmtid="{D5CDD505-2E9C-101B-9397-08002B2CF9AE}" pid="3" name="ArticulatePath">
    <vt:lpwstr>Presentation2</vt:lpwstr>
  </property>
</Properties>
</file>